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8"/>
  </p:notesMasterIdLst>
  <p:sldIdLst>
    <p:sldId id="262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  <a:srgbClr val="003300"/>
    <a:srgbClr val="800080"/>
    <a:srgbClr val="33CC33"/>
    <a:srgbClr val="3333FF"/>
    <a:srgbClr val="FF66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7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02F4B0-89E6-4DC8-B28F-93F64A3AD612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300414-3AFB-48DD-89F0-3DC6B34D86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2375E54-7938-4FB0-8E58-4703E41A746F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D52985D-189C-4AE3-A290-7360B52AA5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50D742-7549-4EF4-855F-D0E07E21FB48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33EBA1-ECC4-4894-9500-7C6385246A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BE6E62-F4D2-42A1-89CF-5887DBB326E6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57D429-8788-44ED-BBD2-628BDFCC7F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0F4A40-3661-4F0D-B93E-8D8C90A328F0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1133AE-9549-481D-8DA4-A40734ECAF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7FE6C2-F46B-41D2-9B6F-CA53DA23EB07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D943A2-48EA-4E72-A5C7-392A379516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D727048-47AC-486B-BD61-8F91A7E335C2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AC4176A-E6F1-412F-9420-F72574B536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821A9F8-21CE-4865-BF32-9BFD5BCFAF25}" type="datetimeFigureOut">
              <a:rPr lang="en-US"/>
              <a:pPr>
                <a:defRPr/>
              </a:pPr>
              <a:t>1/4/2013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A4A9F9D-B143-43DE-B4AD-2AF76A05C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>
                <a:effectLst/>
                <a:latin typeface="Lucida Sans Unicode" pitchFamily="34" charset="0"/>
              </a:rPr>
              <a:t>   </a:t>
            </a:r>
          </a:p>
        </p:txBody>
      </p:sp>
      <p:pic>
        <p:nvPicPr>
          <p:cNvPr id="9218" name="Picture 4" descr="4mevsimjo0qz2-718600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991600" cy="6858000"/>
          </a:xfrm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048000" y="1676400"/>
            <a:ext cx="287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52400" y="1219200"/>
            <a:ext cx="8991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French Script MT" pitchFamily="66" charset="0"/>
              </a:rPr>
              <a:t>La </a:t>
            </a:r>
            <a:r>
              <a:rPr lang="en-US" sz="9600" b="1" u="sng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French Script MT" pitchFamily="66" charset="0"/>
              </a:rPr>
              <a:t>Moda</a:t>
            </a:r>
            <a:r>
              <a:rPr lang="en-US" sz="96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French Script MT" pitchFamily="66" charset="0"/>
              </a:rPr>
              <a:t> de </a:t>
            </a:r>
            <a:r>
              <a:rPr lang="en-US" sz="9600" b="1" u="sng" dirty="0" err="1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French Script MT" pitchFamily="66" charset="0"/>
              </a:rPr>
              <a:t>Siglo</a:t>
            </a:r>
            <a:endParaRPr lang="en-US" sz="9600" b="1" u="sng" dirty="0">
              <a:solidFill>
                <a:srgbClr val="3333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French Script MT" pitchFamily="66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28600" y="4800600"/>
            <a:ext cx="4648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5400" b="1" u="sng" dirty="0">
                <a:solidFill>
                  <a:srgbClr val="3333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French Script MT" pitchFamily="66" charset="0"/>
              </a:rPr>
              <a:t>By: Olivia White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en-US" smtClean="0">
              <a:effectLst/>
              <a:latin typeface="Lucida Sans Unicode" pitchFamily="34" charset="0"/>
            </a:endParaRPr>
          </a:p>
        </p:txBody>
      </p:sp>
      <p:pic>
        <p:nvPicPr>
          <p:cNvPr id="10242" name="Picture 4" descr="Lush Summer Tree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381000" y="0"/>
            <a:ext cx="9525000" cy="6858000"/>
          </a:xfrm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-457200" y="0"/>
            <a:ext cx="9601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>
                <a:solidFill>
                  <a:srgbClr val="9933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ivaldi" pitchFamily="66" charset="0"/>
              </a:rPr>
              <a:t>La </a:t>
            </a:r>
            <a:r>
              <a:rPr lang="es-MX" sz="9600" b="1" dirty="0">
                <a:solidFill>
                  <a:srgbClr val="9933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ivaldi" pitchFamily="66" charset="0"/>
              </a:rPr>
              <a:t>Ropa</a:t>
            </a:r>
            <a:r>
              <a:rPr lang="en-US" sz="9600" b="1" dirty="0">
                <a:solidFill>
                  <a:srgbClr val="9933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ivaldi" pitchFamily="66" charset="0"/>
              </a:rPr>
              <a:t> </a:t>
            </a:r>
            <a:r>
              <a:rPr lang="en-US" sz="9600" b="1" dirty="0">
                <a:solidFill>
                  <a:srgbClr val="9933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ivaldi" pitchFamily="66" charset="0"/>
              </a:rPr>
              <a:t>de Verano</a:t>
            </a:r>
          </a:p>
        </p:txBody>
      </p:sp>
      <p:pic>
        <p:nvPicPr>
          <p:cNvPr id="10244" name="Picture 5" descr="ANd9GcRY0JWTqs6PSEHgIobMhcB0w2Ty2RB5joVfT2_tCfVxP_vm-F1yF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1524000"/>
            <a:ext cx="29686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3" descr="ANd9GcTkcHYkmOINnkIHTiyKECo8ZnzSrCtTSoNIhQws0A-W9SzXWN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295400"/>
            <a:ext cx="2514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15"/>
          <p:cNvSpPr txBox="1">
            <a:spLocks noChangeArrowheads="1"/>
          </p:cNvSpPr>
          <p:nvPr/>
        </p:nvSpPr>
        <p:spPr bwMode="auto">
          <a:xfrm>
            <a:off x="2590800" y="1371600"/>
            <a:ext cx="43434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3200">
                <a:latin typeface="Vivaldi" pitchFamily="66" charset="0"/>
              </a:rPr>
              <a:t>Abila lleva una </a:t>
            </a:r>
            <a:r>
              <a:rPr lang="en-US" sz="3200" b="1" u="sng">
                <a:latin typeface="Vivaldi" pitchFamily="66" charset="0"/>
              </a:rPr>
              <a:t>camisa </a:t>
            </a:r>
            <a:r>
              <a:rPr lang="en-US" sz="3200">
                <a:latin typeface="Vivaldi" pitchFamily="66" charset="0"/>
              </a:rPr>
              <a:t>de </a:t>
            </a:r>
            <a:r>
              <a:rPr lang="en-US" sz="3200" b="1" u="sng">
                <a:latin typeface="Vivaldi" pitchFamily="66" charset="0"/>
              </a:rPr>
              <a:t>blue jeans </a:t>
            </a:r>
            <a:r>
              <a:rPr lang="en-US" sz="3200">
                <a:latin typeface="Vivaldi" pitchFamily="66" charset="0"/>
              </a:rPr>
              <a:t>y </a:t>
            </a:r>
            <a:r>
              <a:rPr lang="es-MX" sz="3200" b="1" u="sng">
                <a:latin typeface="Vivaldi" pitchFamily="66" charset="0"/>
              </a:rPr>
              <a:t>pantalones cortos</a:t>
            </a:r>
            <a:r>
              <a:rPr lang="en-US" sz="3200" b="1" u="sng">
                <a:latin typeface="Vivaldi" pitchFamily="66" charset="0"/>
              </a:rPr>
              <a:t> </a:t>
            </a:r>
            <a:r>
              <a:rPr lang="en-US" sz="3200">
                <a:latin typeface="Vivaldi" pitchFamily="66" charset="0"/>
              </a:rPr>
              <a:t>de bluejeans. Ella </a:t>
            </a:r>
            <a:r>
              <a:rPr lang="es-MX" sz="3200">
                <a:latin typeface="Vivaldi" pitchFamily="66" charset="0"/>
              </a:rPr>
              <a:t>lleva</a:t>
            </a:r>
            <a:r>
              <a:rPr lang="en-US" sz="3200">
                <a:latin typeface="Vivaldi" pitchFamily="66" charset="0"/>
              </a:rPr>
              <a:t> </a:t>
            </a:r>
            <a:r>
              <a:rPr lang="en-US" sz="3200" b="1" u="sng">
                <a:latin typeface="Vivaldi" pitchFamily="66" charset="0"/>
              </a:rPr>
              <a:t>tacones altos </a:t>
            </a:r>
            <a:r>
              <a:rPr lang="en-US" sz="3200">
                <a:latin typeface="Vivaldi" pitchFamily="66" charset="0"/>
              </a:rPr>
              <a:t>de </a:t>
            </a:r>
            <a:r>
              <a:rPr lang="en-US" sz="3200" b="1" u="sng">
                <a:latin typeface="Vivaldi" pitchFamily="66" charset="0"/>
              </a:rPr>
              <a:t>marrón , </a:t>
            </a:r>
            <a:r>
              <a:rPr lang="en-US" sz="3200">
                <a:latin typeface="Vivaldi" pitchFamily="66" charset="0"/>
              </a:rPr>
              <a:t>el bolsa y gafas de sol.</a:t>
            </a:r>
            <a:endParaRPr lang="en-US" sz="3200" b="1" u="sng">
              <a:latin typeface="Vivaldi" pitchFamily="66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2819400" y="4419600"/>
            <a:ext cx="3810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Vivaldi" pitchFamily="66" charset="0"/>
              </a:rPr>
              <a:t>Abejundio lleva los pantalones cortos de </a:t>
            </a:r>
            <a:r>
              <a:rPr lang="en-US" sz="3200" b="1" u="sng">
                <a:latin typeface="Vivaldi" pitchFamily="66" charset="0"/>
              </a:rPr>
              <a:t>camuflar</a:t>
            </a:r>
            <a:r>
              <a:rPr lang="en-US" sz="3200">
                <a:latin typeface="Vivaldi" pitchFamily="66" charset="0"/>
              </a:rPr>
              <a:t>, y </a:t>
            </a:r>
            <a:r>
              <a:rPr lang="en-US" sz="3200" b="1" u="sng">
                <a:latin typeface="Vivaldi" pitchFamily="66" charset="0"/>
              </a:rPr>
              <a:t>camiseta </a:t>
            </a:r>
            <a:r>
              <a:rPr lang="en-US" sz="3200">
                <a:latin typeface="Vivaldi" pitchFamily="66" charset="0"/>
              </a:rPr>
              <a:t>gris. El lleva</a:t>
            </a:r>
            <a:r>
              <a:rPr lang="en-US" sz="3200" b="1" u="sng">
                <a:latin typeface="Vivaldi" pitchFamily="66" charset="0"/>
              </a:rPr>
              <a:t> chanclas</a:t>
            </a:r>
            <a:r>
              <a:rPr lang="en-US" sz="3200">
                <a:latin typeface="Vivaldi" pitchFamily="66" charset="0"/>
              </a:rPr>
              <a:t> y mochila marron</a:t>
            </a:r>
            <a:r>
              <a:rPr lang="en-US">
                <a:latin typeface="Vivaldi" pitchFamily="66" charset="0"/>
              </a:rPr>
              <a:t>.</a:t>
            </a:r>
            <a:endParaRPr lang="en-US" b="1" u="sng">
              <a:latin typeface="Vivaldi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smtClean="0">
              <a:effectLst/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0" y="3417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0" y="3438525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0" y="3417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0" y="3438525"/>
            <a:ext cx="0" cy="0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1271" name="AutoShape 11" descr="9k=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AutoShape 13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AutoShape 16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274" name="Picture 17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9144000" cy="683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8" descr="ANd9GcRV_Qsv1wSuPLoN3eU5GStQxqGlS-F8VwrkIqjLZrj3hdKAFSjE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3000"/>
            <a:ext cx="2667000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-152400" y="0"/>
            <a:ext cx="9296400" cy="1433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8800" dirty="0">
                <a:latin typeface="Blackadder ITC" pitchFamily="82" charset="0"/>
              </a:rPr>
              <a:t> </a:t>
            </a:r>
            <a:r>
              <a:rPr lang="en-US" sz="88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lackadder ITC" pitchFamily="82" charset="0"/>
              </a:rPr>
              <a:t>La Ropa de Primavera</a:t>
            </a:r>
            <a:endParaRPr lang="en-US" sz="8800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lackadder ITC" pitchFamily="82" charset="0"/>
            </a:endParaRPr>
          </a:p>
        </p:txBody>
      </p:sp>
      <p:pic>
        <p:nvPicPr>
          <p:cNvPr id="11277" name="Picture 2" descr="http://www.gofashion4u.com/wp-content/uploads/2012/05/fashionable-clothes-for-teenage-girl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89638" y="1143000"/>
            <a:ext cx="3154362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124200" y="1143000"/>
            <a:ext cx="1981200" cy="3508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Paola lleva </a:t>
            </a:r>
            <a:r>
              <a:rPr lang="en-US" sz="2800" b="1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vestido</a:t>
            </a:r>
            <a:r>
              <a:rPr lang="en-US" sz="2800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 de </a:t>
            </a:r>
            <a:r>
              <a:rPr lang="en-US" sz="2800" b="1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azul</a:t>
            </a:r>
            <a:r>
              <a:rPr lang="en-US" sz="2800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y </a:t>
            </a:r>
            <a:r>
              <a:rPr lang="en-US" sz="2800" b="1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polainas</a:t>
            </a:r>
            <a:r>
              <a:rPr lang="en-US" sz="2800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 negros. Ella lleva </a:t>
            </a:r>
            <a:r>
              <a:rPr lang="en-US" sz="2800" b="1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zapatas</a:t>
            </a:r>
            <a:r>
              <a:rPr lang="en-US" sz="2800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 </a:t>
            </a:r>
            <a:r>
              <a:rPr lang="en-US" sz="2800" b="1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negros</a:t>
            </a:r>
            <a:r>
              <a:rPr lang="en-US" sz="2800" b="1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y  el </a:t>
            </a:r>
            <a:r>
              <a:rPr lang="en-US" sz="2800" b="1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cinturón</a:t>
            </a:r>
            <a:r>
              <a:rPr lang="en-US" sz="2800" u="sng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 </a:t>
            </a:r>
            <a:r>
              <a:rPr lang="en-US" sz="2800">
                <a:effectLst>
                  <a:outerShdw blurRad="38100" dist="38100" dir="2700000" algn="tl">
                    <a:srgbClr val="464646"/>
                  </a:outerShdw>
                </a:effectLst>
                <a:latin typeface="Blackadder ITC" pitchFamily="82" charset="0"/>
              </a:rPr>
              <a:t>de marron.</a:t>
            </a:r>
          </a:p>
        </p:txBody>
      </p:sp>
      <p:sp>
        <p:nvSpPr>
          <p:cNvPr id="11279" name="TextBox 15"/>
          <p:cNvSpPr txBox="1">
            <a:spLocks noChangeArrowheads="1"/>
          </p:cNvSpPr>
          <p:nvPr/>
        </p:nvSpPr>
        <p:spPr bwMode="auto">
          <a:xfrm>
            <a:off x="0" y="5041900"/>
            <a:ext cx="4419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Blackadder ITC" pitchFamily="82" charset="0"/>
              </a:rPr>
              <a:t>Xzavier lleva la camiseta</a:t>
            </a:r>
            <a:r>
              <a:rPr lang="en-US" sz="2800" b="1" u="sng">
                <a:latin typeface="Blackadder ITC" pitchFamily="82" charset="0"/>
              </a:rPr>
              <a:t> </a:t>
            </a:r>
            <a:r>
              <a:rPr lang="en-US" sz="2800">
                <a:latin typeface="Blackadder ITC" pitchFamily="82" charset="0"/>
              </a:rPr>
              <a:t>a </a:t>
            </a:r>
            <a:r>
              <a:rPr lang="en-US" sz="2800" b="1" u="sng">
                <a:latin typeface="Blackadder ITC" pitchFamily="82" charset="0"/>
              </a:rPr>
              <a:t>rayas</a:t>
            </a:r>
            <a:r>
              <a:rPr lang="en-US" sz="2800">
                <a:latin typeface="Blackadder ITC" pitchFamily="82" charset="0"/>
              </a:rPr>
              <a:t> y </a:t>
            </a:r>
            <a:r>
              <a:rPr lang="en-US" sz="2800" b="1" u="sng">
                <a:latin typeface="Blackadder ITC" pitchFamily="82" charset="0"/>
              </a:rPr>
              <a:t>una chaqeta </a:t>
            </a:r>
            <a:r>
              <a:rPr lang="en-US" sz="2800">
                <a:latin typeface="Blackadder ITC" pitchFamily="82" charset="0"/>
              </a:rPr>
              <a:t>casual. El lleva los blue jeans de </a:t>
            </a:r>
            <a:r>
              <a:rPr lang="en-US" sz="2800" b="1" u="sng">
                <a:latin typeface="Blackadder ITC" pitchFamily="82" charset="0"/>
              </a:rPr>
              <a:t>amarillo</a:t>
            </a:r>
            <a:r>
              <a:rPr lang="en-US" sz="2800">
                <a:latin typeface="Blackadder ITC" pitchFamily="82" charset="0"/>
              </a:rPr>
              <a:t> ,</a:t>
            </a:r>
            <a:r>
              <a:rPr lang="en-US" sz="2800" b="1" u="sng">
                <a:latin typeface="Blackadder ITC" pitchFamily="82" charset="0"/>
              </a:rPr>
              <a:t>zapatos</a:t>
            </a:r>
            <a:r>
              <a:rPr lang="en-US" sz="2800">
                <a:latin typeface="Blackadder ITC" pitchFamily="82" charset="0"/>
              </a:rPr>
              <a:t>,y </a:t>
            </a:r>
            <a:r>
              <a:rPr lang="en-US" sz="2800" b="1" u="sng">
                <a:latin typeface="Blackadder ITC" pitchFamily="82" charset="0"/>
              </a:rPr>
              <a:t>reloj de pulsera</a:t>
            </a:r>
            <a:r>
              <a:rPr lang="en-US" sz="2800">
                <a:latin typeface="Blackadder ITC" pitchFamily="82" charset="0"/>
              </a:rPr>
              <a:t> azul.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60450"/>
            <a:ext cx="7772400" cy="18288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290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12291" name="AutoShape 2" descr="data:image/jpeg;base64,/9j/4AAQSkZJRgABAQAAAQABAAD/2wCEAAkGBhQSERUUExQWFRQWGRoaGBgYGBocGhoXHRsXGxwYHRwXGyYeGBwjHB0aIC8gJCcpLC0sHR4xNTAqNSYrLSoBCQoKDgwOGg8PGi8kHyUvLCwsKiwsLCwsLCwtLCwsKSwsLCwsLCwsLCwsLCwsLCwsLCwsLCwsLCwsLCwsLCwsLP/AABEIALcBFAMBIgACEQEDEQH/xAAbAAACAgMBAAAAAAAAAAAAAAAEBQMGAAECB//EAD8QAAEDAgQEAwYFAgUDBQEAAAECESEAAwQSMUEFIlFhcYGRBhMyobHwB0LB0eFS8RQjYnKSFUOyJDOiwuI0/8QAGgEAAgMBAQAAAAAAAAAAAAAAAwQBAgUABv/EAC8RAAICAgIBAgUCBgMBAAAAAAECABEDIRIxBCJBE1FhgfAUMkJxkaHR4SOxwTP/2gAMAwEAAhEDEQA/AFdld22kIUsKAUCwKS5cASHDjrqCBTzF8StLy5kIw6UCOZJSrRipSoWQ2ky/QgLOF8DvrZFq0cwDkkpBIfZJUc0RDee9l4X7FouXGBuIuILm7cCgVJzDlS6U5CGeAGffUYK4+fR/pPSZcyr2NyrjCrvf5qbF0ogcgUlJ0HxrMAluUHfyTGv2fxOQ3EpTlBcpc3FHV1sGSGkEP5HWvYeH8AyBOhHh4M+7QI0gVH7R4pNu0Qi4lFwkQkArIOrBj4yGiipjcEmq/v8A+xQ+XdJ/qeL+0nCUqtpuhYUvTKEISAgOYyqckPpMFncAVWLWjaivSrvsXjLyT/li2ZUpSyylb8qQIMa+Eiqzx32U9zb96leZOYJLkPmUkK7Es8xuJM05icj0v3A5lUnkkSJmKC4kogpTLSfOjLK5b0qDidn/ADE/7f1NFMouxAbiPh7VFdSTIgPRFwTUKkvUCcdyH3I8X1/tUiLIGgatJV1jpXaUsN4riTOUCchD6+j12pUlmA6CB9/OtiieHcJu4hQRaQpatWSH8TGw61TlCAQJA7POs+kVZeAezznNdSooSQFJSwLn8pJ0aY7GRrTfhvsibAzKDr0cj4Tu3XxrLqMi1OCyw3mGbx8fOkcnlcjxSamHwgq8nkl+5hxike7soQhCVDKRClB+YkFRUZG507tQt3hgUk3yQhzyh+cnV9IA8/AjWC44RoykKPXcHfTWp8RxQMjK4OodIgBtG1dxswE7NQrYmxG1VMa8YnxVxclyQIMB8pOuwVPhUCbgdk5gRoCCHO4MxG4J38akUpAhIUQ8wC/iTqX9O9aOHJKg2jHTQBw8eOsN2ppSAIJlJNiYLgUlmPhE9Q7TDEd6hsodKdywYHy1b9v2qbGYDIrV3BZRdiSH6kbjcuCDUeFuMebKTJ5oDt2YnYyWfWraqxBbLU03btOr4WBHz2ZxDkM/euraHcCTE/ZZ2++vWLzqlSfAjSBrHLEjwbWuRjMgKJBIE6h9jrHg2/hXdySAvcPs4BkD3eV1KHMSMxcOyiS4kFzp1ZmqK5aIGV4LAkqkxHV9PHagFm4PiJHWI8SR9TRluwkoCnAMJCVglRDHmBGiSWDgxEHenEyVyge0kThCoEpIIbwgPEA7udh4PReDtZkFKUuoHMDLtDhkDmtkCdWylm31bw/ulEgqdO+z7SNOhj11oTF8cUkHKSq4YCgqQ+8ASNuhAqq8mMLk4Ab/AAwO5fK7gS+VCDB1L6CSZYcoJ79WpsnAo5spaQXU0uxYwxLjQQwLNQP/AE1KbKXLKBkiYUySILsnXy70ywHDFpAWFEgsXDEGH0LDLro+tczj2MnDjYXyG5DawJXlKQlKn/NEknpoex79qEucpKUJLpLqJ+EEPzdT6eNF3eIe7uOkpKgpyEnfNDqPws4MjahsVeFpKgDnUol2eUk7q0csCYO2s1ZLk5OIGjFcAajM7lTl2YkRpJI9DptB75mdlbgjlXOgzMdAx/WsxOXKcqSFGHJ06iNZnausPh1PCYaFEO7CW202puY7AsaEhRYBAObL2I+nUd61R5wZU2fOcsBklmcnZPUmsqOc4eMZ7/wbhy8OEyZQCPzMYf4WYfLxqxHDC4EqmBGxL/IVUL/GF3VC2i4lKPgUpm1IkEKkQZ/UUx4Mq4l/81RCXYFTggO7hcsOo8HrH8LKAeFHcjycbkc2O5Y794pSWIKyWS+jmB5PQWA9nbdo5mBWS6lkOpSj8RJPfRqjte01lQIUQ2kS57D4tfveu7ntDYQJupIZw5ltx16fYrbNVuZgDewhfFMSUJJAhiSegE7kDrv0ryP2+sG1hkhSSlVxZUo5wUunOMoGsJKEv/p71fvaDjaLtk+6uIcgAZiAQ6gM3MdnevJfbC6fehKlBSg5UxDAlmHLBLAEkdR0oF8sgqN4044yTK5l0rnFLJIeSA3zep123qDFalvuKYMhYuX+vWuD0qa4NKjqJM5WgHwrhJIgkGpUia2Uz03/AFqJ1e8mwODVduJQmSY/n616zwjh2Hw+HyIi9DqCiM5l9A4Ysw08TJr/AOG3BIuXymP/AG0EneCsbj4Sie6hvVoxfDQ7hUuyhv0cDSs7Pl9XH2ml4+MFbPcK4fdUhCkqSm6CknKSA7lJlQLlmDATrVW43gl3Myk5VZS4ASwDuWB2BYjQTTlKgjuOh39JHnQd3GrBJ0DFPwJ0mHcauQd5pH4lsJoDHxBPzlRRilFJOU8pAdvhIeD97VIyFqte7JFzKoLzFIAOVLqDMwnT5nQ7xlsi8tNsjIogqCfhYpAcJhyCSQOpNS8VQeTLZCQYTBBIAYgqlzAfd9pFOGvaLhmP7vacnBpQlRSqUgh3iOjzM7fxxjRcUlNxXM4IBLEREZmZnMOwesuyOZzGjgMegER/JrdniHu8sqcOZAUnaGOo+WhYUAX3HQQIMLyjZXmQbgCVMVB2jqoafvEsaAuYcIAJAKSxZ5AILA7kBQZ/HR3ptj+LZ7VxswcEqESS/Z20EdN9aB4ipFxFsJDKSA6nE7ZW2l2fvTGMn5QOUA7GzUxOFQZCi0aKYN2c6iNnnzqW/hhmyhJcN8SQXhmLB0+BPd6Fw6FOE6j+nV2JBLH5de2pJTiBmzcwePIjlaGBHbpRDc4KCN6mXBlWElIQACAClu7nqNZ7AULfxVmMzOlx/lpdw7yXGZ3I1cMJrWMxC7xZaswgzqQZeQAdvWpLODAYqSgHNJOUHTo5iddB6VcaHq7izj1ekag6eOqRbXbtwFwczaT8I/KTo4OhIl6aWOCW7VlN67dBWsK93kKVAQSl8qs6FEv8SQJEiW2k2lJBUSlupJbUAHpt6HWpOF8PshfvF5byQFcuVLGIkEDrMGB5SMq1RlH8XJy5KbkNnHWgAFHNEsViGmUh9WJqBWMuKfJDuSpg5PVCWZJMEktL1ZeDot/DHvCQEpPvAVAsS6UIIUdQwYuOpFLeMWrirpUgW3KkpJS4HNAkhwomdIzK8KCFHcZORiePy7lfxGDSUhSwpKYdSgSpyRzE6kMdhr511wrhYuqWCFKTlUy8x5W/MUgMY69/Jpf4FdC1e8tkXLeoSk8jHU+bFzHlFMuAYQWSbilKSSXdywHQARsz6sdQ1XbKUWVTEuRrAH5+f7lTTwZS15Uu/KZdtAourN4d3IAZqMuez9/DFSLgI5Q4QP6gDEspg0h2L9DTfi2ESlHvzezsrlQpxBU4bKMo6sXB1iRSRWOuLuDNcJM5SFkgDpq0x8Xaih+a6MXGIJk2Pz2gaLwSGKXPp8miso08Exa+ZNu6sGXCSQX7pBBidayiUDBF61HF72xvKIKSoKcHmOYRpB6H08g1r9lfxIyEJxAKkMzg6d238CWGzVWcZwEJ/wC0hgnVOY6tqf8AdA86Jw3BrSCkqtoUkv8AmUD4u4Lt5PSmPPhQChUtm8TM92QZ6sPajB3fhKVkjplPRjmbbyjWqn7R8QzqVbSLabbhTpSxdi0nsS5FVU+zdzlVh7guv+V8txJGxDsT3Brm3j79sDOFgHTOlwZOhUPHQ7GjNkOQf8ZiuLEuJv8AkBhCuHEqUJVl3pVieEsogP19Zqx4LiyWDEpzJCVgsUkgwdAwlu3Ugmo7uJtquFmbtpFDxO4bcYyqjJqVy9w9QGlJsd8R8W9If5V6XYRZPxECvOOKrBvLy6Z1EeDmmVfkYsU4iLbonSowk1KuTWmiiwNTLYf78amw+HzLHRqjsommnA8L7y4E/wBRQnvzECqHqXXues+yHD12MJbtqSg5khZAM5lS52MER0ApoeDcrnZZBiWyuB33+2o9OOFtSTlDAyATmZ9SIbbU7TS48dKbjhPKS7HwUD1Ysd+g88pqOzGkOQ/tElvcJtwyFdCogtt5MO0UNjeF20hLFgGDgAQ5Dtq/nsaMXxs3FQFW0AGZ0DaMn4pmNx1oE4zDkD/MGYjUhQLbvLPDQWnTal8ijdQqNk1yv/uUj2ntptXAsBJJQX1bMk6y2yvkKWhCriVXRAAyjkJHwhxy7zqekzT78QDaUUG25JQrXRnSEhnhnVO8bAU24DwxAs4dN1ki5bKklOVSsoICiEk7PmgEwSx0ohDDGvEbh0yqCS3XylEu4BQAzZVsA0LkHwYbF3egjbUpSkpSytMo5jD9AAkAPJfrXpfFkW/e2bFtaR7xAzkKi0HCsw1bNLBw5L6amYfCW03F+5t2kpCcie+VnJ/qU8E7kd6r8UotkblzlDftE8qwfBLi1ZAp1KjI4D7tPnLdanwnC8wCEjnA5pAch1OSo9GLRPlV94zw+3ZSAwFzKSFBsoDtPhtVBxGKWgm5aJTy5CptlOyuzmI0dOrvVseV8h3qMLwC8lGpCeHL3fMASFHVQ1YMP58dKFODUwLEpE+WkkuQJ2+VEquXb1wE5UAEb66zrzPM9qks3feruEHlA2OVIOxchie7N+rYYicAH9j9IALg0U7sx7meZ2jz61NaxBgOCks4cbEbO4rvFBKVcpKvyqcEgmdIJmBD61tOC94HCi7qOUJ6NuAJ8Pm0lsdmRxYmhObi0khKQxlgCSpQkjfw1G56A1NYuwmAhLsClmG8nR9Q/QvWXLfulB0qbVyGyuesyGcEdK6xL3rhWQlIuEEsQkBbEFxAckPEy1RyBG4MKyNqE3MASHAy6Mpi0Q7s5AZwz+Usyw3GBlQi7ZCk21BXLyqls2UkFTHfQQOtLkldkAK5kbLHMkw5AITLEsZO7GjFX8zkJdOsagNJBg7fzNC5sh+cK2FcwvqO+L27IuBaUXTaUklSSFBlAsoHUtGnUlmZqU4TC6BLhJJDNq4dwDo/RgT2NGYHEZbRCnXbI0ESQxnKW6s4Jhu2+J3bSrZGFtwlsxClFJLRNwJUlUHZzsdhBU5lvqAV/wBO3Agn6wvBcPsXUqQu5lLkJQSUB2PxHcP4O21IPaL2XOHBUUkJyg6N+YGHd1AFwI0Liu0YRY92VhSSpmLz0mMw8D8pNTXOHC8Sp85SQ4A+Eh3zEqEZQSeoLa1HD4dAQvLnbXr6xDbxFtMe8YPEI/W2Wlwz7VlO7fCHSnNbTpylndIcflcQXHUMxkVlTyX3H5/SceV6Ovt/mEDENc5nTmZwXASC4AdizBh69qb4FVhQKMzEBudcK2DACCxInYu8ikHBr5TcCmcdCD+h1brFWD3Vu4pKMqQWI7iYEhmDu3jMBkLC9zsoJ+k6Tifc3T7o5XB/MXGjAktzDv3nWrLhPc3bSklKsjEZQDlZn/MBMGe0HelWI4Em2wRaUqEzp1JLJDO7OD5NtNg760SlCkAO8lju+UwOvrVTanX5/wBRTKFyKCO5T8Zw02riwEKCHLPPK8SI0orC2UFmFXApJBdIDhQO/wCVQ3OlLOHcLAY1o4cpceruLOAsHTZSm2pRQ4Sklz2BNeSXTNe0+1ShawF8gaoy/wDIhP614ncLkmmsXvAs1iQKNcqXWLNRZgKZi5MNw3yn9atf4e4ULxllxGYn/ihR+oFVHBnX78q9E/Ca0Diw4BZKztuAn9aG/wC2WU+89Ju8MJgETDnal/EPZ24G5gxjcN89O9WfE2MpzADLsRQXEbrMWiPDXpSRx1d9y6ZmsVK3huAXUrYKyjc5SYEksTI37+laxHs7dzuFpPMElYSUkPAJclwTEdZfa74XE21hkkO/zkvSvjoCkqSlLKIILEOXhjMAHfwrsmABLu5ZPKcvXU8l9prSk3GzZlBI7sSrY7uJfvTG3YBw9kZlKukDJaClFRV1A0SjfM8FxqGqDiJFy8onVRDvsWkeRcVdOE+xHukBYDrUAc26XBMesu70BkPAD5fKPHMEJYnuI7PsbdtoIXl94oA5hlKXIbKX0f4X/ejcLwi8m1bSHGWXcku5JYA7/Mjzo7iN69aIUUqzSIUWUPA6EH9KltXlpYFSoDFwJ6t3nel2UV/OWGVyAdSsYnh125iEi5nbM5OzCSGbQlStOgpD7Q4T3Vv3btqCOrkOwMh+3Y7VaruMvXcQpKVOkEA5QRr3SYgE9P0r/tDZCEXFBIypWlLgu6yxyuZLN9TJmrLdio5jb2YjcrJwhCsrl9hpHV3ny70UnCFCXUQQgOS7pbl23IiJ1HQ13gcKQzkbOSe0B9D9zNE4zHC4pFoIZFsIJJAKlEQkB9nBJd3YDSSfnZr2hwpWqECTwtZGZb58sWj+UP1eScpB8GbUUWbLhMTlkkkOA43LMNI7Gp7lwXlHm1ZTEM5n+kM5doHlVnwPAcyAs2xnEJOYKykOc0wQ6i6S2xB3Anz8f3S9jCvJveVJXDTcAUQFJ6OQWOhDno0aecUOUBIOSHTlYu0vyhizMWZ+nWrlisKmzCjbY8yWVo7ZgHiTIS7yQDtSRXAM4UXHN4EDok5gGIbx0M6jly331JDI4uvvEOGt3Pi1OrHMTqOoI1edCdtXO4ZxnItzZSsaZVO7EKZg7tJ00I61beFYa1esrtLJN6EojVZJ6E6PKTAnearWLwfuVD31o8pZwdSQ5ykTAL93QfzU4nrW5mtkCucf4ZNjSq4l7aFA/CFByXBB1aY0fzFAWTdQopUbiTMyGZiAQoSxgP5SKP4bxhdgqNpaTmUkqQpOYPo8pJ5dw0OSKn4xj1Ywm9cNu0oBIKUkhSm7EZpBghwAC/wgGy4RRAlMnkMHFjU3wnKAFXLt1U8pQ2VizjKrKU6p3Zo8CMeGWpVkHIxAOipEqIQA4aGktrvS3goWR7hQMOpIUPi0dLM79C0yNWo7DpIDZpmdeYeM9OYEabOaVyZGU8WjeHGjDkp+0CFxaQAlYTAcFLz2JQpx51umASk7yGBYguWDl0ggv+1ZVPikRj4awHBAFmEPv/4u3n5U1tWsrKAZpcSB13n7akeAVGgDevrudO9MbFxRIRqP9IMnv+9AOIltRZ8olrwPFlqAAWkkakpYb6soaBtBNaFxKjlCX2fM4M6hJS/rUHDeDky/36TT6ytCGD5jsP26UdULHczHcKfTIE4ZQtEywH1j9a3w/CxR1wlae0UbhMOBTiIANRJ8hPcpH4rXPd4JKd7lxPokKV9cteL5o1r1v8bMTy4dHe4r/wAAP1ryG5ppTWMSL9IkSta0obvWlKYff7VDmOur0aoImofgUzXp34RYPPiCQ3LbJ9VI/mvLsBc/gd2/mvUfwfLX7na2r/zt1R9DcsOtT2ZdsFMTQPF8JnRGw8uw7VLhLgCyArXbv1om6IjzFdp1MVFo0RItlC0qSHcMcqS6YmElxrQ2MxykO2Zid0qDdCDq8bs79np5hiHHTSirloHTalH8YuPS1RgZwreoXPGeJ2Ai+kAqOYBXMGLl38R3r1LgqSmykEu4BG7OBHq9UT2z/wD7WYQEDzZ/1q4ZFC2kiFEAuPDqP1qqqVondRnM3xFH1jPFWApMMppqDEYNJlmbttuKV8T4v7hBzzDpKYc9DsD9dpqv4v2vxGUCArJnSEiAn/WpbdNBqYoed1ogDcjD4+R9qYXdsJtC8A4KyCDBS6XygzoC3p3qke12GKLNgJUCklZJBcm5yyobFir0p/hOIYq+U2jcWCsTlQG3kaEgpnNp471/224Zfwq0IXcNy2sFSCUhoICoYkEO8EiXmWUw8+QBmnQTTHZgGBthaTJeEts8jz1c9ADUFvBAZlk/mKQFFmQhR6SJBLnv0qG1iVoUMqsurZerSzqdyO51O2k6VrYJcKR/TmAYbpL9fHxijFTej3NDGxAHIdSTDY0Z2BzZSByh5LdRLz49qNte0V205TcItszERqRp1eHnd6WIt21KAtkJX+UpU3f4SOgEP6VEcILjDNmYkyCzmGKVB3CoYltRvVWQHuE+IWFEAwvCccUtQXkzoDkjISk6xDkJY6/KjbXEVZwpKFEMIbTV0uXzDsS+k6mocOcvLAbWQ0dAw3Bj965KX0UAV/C2hidREzm1M+FQeJ6EKoNeqMcLxFeYrTmSdQWLxoZduhGuwbcf2kUcQUXXUopJUQIDEAlQcsdBmPd+tRYV8+RRY9ls5GpMPoO+o6tTBGFUpKgCXHgeUiVFyAXHizs9QrcG1B5sSOLPfzgdnAWTbzpW7kgAJIUJdMB0pBBIO0dyyi/w9WYrtuNljmaNNZKSQIOh7aTYJRtrUh1EBWjODLH4dX/fSKgF9fvRygpClBnEI2L6pknmHU9aaUnkSsVONTjCtv8APz7Rrgvbi/youqzWwpOo0ykFwdUmNd51JojH8VBSpDJIcMrdpLkgwTp19AKGHAxlWVBK05s6spQlYJEAKUSpQ5vyk/CN6lXh0ptgoQUgqEqLqhszsAXk9CzbTXeQFIV4Lw14ZChiXEX0qPxkMGYXNNzqkl3J3rKkxeNSlTLCs2/OB8iY6N2rKgddTRJAPcc4XhTiYqw4K7btM4BPXcfe1Ik4jMIplhUZgl3O3nHUHrUVYmG0sVq8VDlLDYDUv32pjhMOSz/vNAYG2ABDPtTW1dqUXcUyH5Q1LAUVaoO3tRaDTMVM8h/GnEPiraP6bI9VLX+gFebq2DtVx/FHFZ+JXf8ATkR6IS/zJqm4gulxEO37fz86OnUudCCKHyrVwgnrqflWwoF9W+Xzri2BmHTR920owi7GT2Fsx7+tesfhCQbl4v8A9sfNY/avJLLMH8/oda9V/CUEXLxcZQhI8ysn6Cg5tLDY9iek3lbu1OeH48LSOv29V7EKZTyx+9qI4cvKQoGDDfQ+f6UjiyFcn0hcmMMlx1iLOqk+dbtXupetW8Q4f1ofF2WlNOlq2ImBejKF7T8P/wDULIObm1M9Dr4RV3wFkrtW1KIDoSSS/QRVd43bBUSNS1YjFAoQM9wnKHRaDkAcvMzABx+YzSrZOO6uOleQAuoRxex7y6q0SAAjk0G4U7KcOSwdh8J1YVUr1pNt7QzKvKIIyh1KTDBi7BwWJYM+tM7Hs8q8pROa0hMTNxaikyXKkpSH0Dl+jUWjhHugMyhmBYsFMCQWJczuXOw2g1jvmBb1H/U0sTLjHFTf2izgvEcQVH3YhI+F0lQTp0CUx/S410agPbFJKQpWfMC3MCWDKLhRfM0du9PcDi7eGC0KSpV1ZYIRqomE/wDIddjVb45dvlPvLieVXwhgG1YQH2Ou5gPVzYYcTqMYfU1kAfX3Mr+KtnIu7atKSFDVQJdw2rQnu+4k1ljCoZiAVcsDTuwfM7u79uhJkRdXcypc5CsOxOzpDGCAwYjXR961jbnuVlKcuXmDRA0Z5+u7mmfUNRkEGR2/Zi2oe8JUEkvmEt/9QdJJArhPDD7wIQStZ0YSBqZEn03NcZrom0pQMDcl1AqaJOhkDpU/BOKG2CVJSskiArKolJdtHZwHA1htKIVcDldwS5AG4gbh1y8tCmuHIo6F/hLnKkvoY8Gc+GXBnQFAZVIGohTl3S4YEHoWbzY2TE4S3eQs3A2bl65nlDMf9UMNjqA9VbC3DbBFwssQkg79VdwAd/WgKeXXcaXJyG5BiLdwgFbHcFTBUiQ4L67B2kHpWreISAoEgFKXRqX2y5tfswa1cH+YohQIOuaTCgSrxJOoO8tpWrNwKxCbaQNg+pUWEQRMgby0RRuEH8Wuz7wzhxOQgMy5H5WJaZ66eTVHbwZU90gpShaCQQWEgEbhP33bq5bXYWnPKVAwY3OxDkaDpr2o3hd5aPeDMSlUs7BhBSWEkaaMeujD2Nj3hC1zeHsZgkZSrnFvUJ1D7wHGZzq7gEzUmIsWE21f4Vasg51IWWUmQCHT8Wbl0ksJ2rBYRicuVjmzFioQogtEuIcsQYZ6j9ylKbqF21hXNGUZUnrlIBYsUu4lmJMF3AAyU0yvJZhltZ1Y4bhrgKrt73ayS4DEHooZgWceURW6Vq4iN7aARqHAlzsRHVhHhWVQYwIzzc75EfYRzgEsREb+FN7dxMkeXy6Upsn+z0dYQYbTx9PpQ/rEmFxthbnd51pvYJgmlWHQANPnTOwvSrqwiuQRoFzRVmKX2JPas41xIWcPcuf0IUr0BNF5aixW9TwP2r4gm/i8RcBhV1ZSdmzEJ17NVexFwuwB3DnqzfWiytzo/wDHjpQmKd/pp402nyk5OoKlZbTzHhW0qnx/f+K0U10lBd6PE9wgHTv+teh/hJeKbl7T4Un/AIqH6KNeeJPy/Zttf4q4fhvey31d0n6p/Y+tLeR/8zG/HFvU9gxWKSNX26bNoa1Z4gknWNunz70uN14pdfWQW+tZIc3NAYQRUuFjHZVtsR5U0F70qi4fEqYHM7Ow3an/AA7i2YMfnR1zbqK5fHIFzn2iwhYKTQHBVFSf9QOjs5YdB40/vLGhLg0mxWB90rMADIOj1OUei1FyMTX6TDsNjFp1Y9illDzTB+tCcQsovQoz+klj2mpLWKKmzSPpOxJMdqV8cxxt3jMEAjwn13oGFTXFxLkU1juMOCcFIurXAKglKSw5QMqSQ2iso1DSe1LfxYtrGEJZIQFBm1BIUBqG06SOtWHgHEsyQZOkdSenQUp/FI5uHLLF8yNdgSdGpv4SlQBA/Ff4oJnkWExHLbDl8y3O+ifPc004thyksQ4UkKAGgC+Z53pLwxHKHYcxY7yz+Wn2KsOIve8Shv8AtgO8OxJVO7M07HpQcq7FTawMasxfh0JSJSAqMpkEFjrlOzk9dPNFxLDLQsumTLzMnYb6g/y9XW7hXJCVhbLIEgFSdR8RDwfGNqj4r7O50m6RKkpd+QPAfxfyFTjzAHc7PjDjXcrI48oLCklQdIBTLFkpS/KZLjN40ztq94k3ElJUA6gSxcSHOmqTMbR1S3+FLSHOmrg9OnVuz0PYxCwWCmfcnTfXyFMHEri0iyeS+IkZN3GyczlgREhTs2xBTr26zXeAxNy0t7XKqRASd2YOCfTtQFskqHMmXkQSDv8AfepraFBTqYltwWPRiPLwopxkij1A/EB2I94lik31oFpasiUhIK5MJDqLgsC6ocwO7VlzFrSggBBSqCTsSANQxAI0d/HSlNi4UHOlws6EN3H0MNWxiGBBGUkgw48vDRvPrQ/gDQrqGTyKHcJt3FBvymGOYSxd9Cx5mfqO1OLfE0qtDOscvKlTIJKd0nKkuC59D1pPbxKgmVqIkdu2gnp6bGm/D02gHIILO6YkDQSABs+0abCcUbjSkMtGcXsMpRdABHcgl/8Akn6VlR3LfvCVBxJ/07/0pgHtWUqy2eo8jgKADC8Otj9/pTHDX6RWFPTJFyKuRMi49w9/vTHDrciq9YunSnuCLDvVeoN1jpN0JFU38QeN/wDploB+IAHwJD/KmvFeJZAe1eX+1fFCvfefmf0oyWxglULsytpUfJvnQV9TmibymjYh/lQiur+taSD3ieU6qRF228qntr02M1CR0+/Cu7SSz0U9RZbBk6Y89fANVj9kLwTefdi/qn9qrgPMNvi+tOOAra8PA0DKLUxrBpxPU7eIihcReB38N6Ew95wHri5iWJAeszjNaEHEsY+VE2OMFK3EOdn/AFmq8vEMdz51oYroW3jr+ld8IHZkF+xPQkcXKwC/R6NtY4EMfKvP8LxUgJf0p/gMZmHQUYekRNsVnUaYy6pBjQn7/vVb9qFnNmBlISD6/OS1WTDYsKTlV8Xgf1pBxnA6uHBMj5w2mgpRslOD7QyLY4nuOvYzG8oUTLkkT8IcR3dj61N+ImLC8BdcMeVhv8SdXpFwcBCMu7GWLtEdpmuvaW++FuJ1h3B6EbfL0ov6gFuIkHxt8jKFwWzzQA7H5P8AfpTq+hSLaVJMgZ2J+JBzDK++5YRpVf4bjVIuBg4MdYeauOFwwODKn+AZSNviAB0+3ojqQ1xrHmHDjO/ZewlS1KUy7bORBDMwBG4E9d/J/wAeKSghJtg/lYyQ26UuptNe0hqQexaAbyrT8txOjlswII+T1Ycfw9TM4UBDMSW2IJcv8vCkMqVkkjIHcEymcR4atJKTkU0hyIG8AsPIfWEK8ChyhWUTs5LHaNZ3q6XLKVBlG4Qep5T4AB+neNem7ttCklJQC2hmG3guJnK/WjpldRGHxq3c81xOEUlWUEnKY/cNLb0Th7yiyStXNrDgeTOd/X1f4vhGRYKjBHxKGpkNBdRc7P50jxvD1JUWdSRGZo9dDWjhzBxRmVn8c4yWXqdKCkHKsCXykBPX5v41FeutMfLr51OMb7xJFzYQpvkWEzXCuGJuf+2rTYgyf7Uz13Fz6v2mFYC+wBBTOxUZ2kaUxt4vMAVpYh9Gkd/lL+VJU4fKRop+nQM7g7P2o1Qkw7CIZQPd9NfmPNbJxMcxOyio6tWBcGYqI8NCwAJEaEuY71lKk8VtpAHvcsAgBJMEOD8JYkEGspIq96EfXKlC3H9YRaveNFWr70tydC8d6Jwq+9GKzPDSwYINJponFhMl/L+aXcOwhuAlKkslndQGujOZorivBbqUKWkhSRo0FQaSA7kD96VZt1CWt0TFPtpxEhTEEKICiS/5tIOnzrzjiGIJc9HPmBV74nYu4i4m5jAu3bSkhSiMqmD5WzJO7GY6NVA4g2c5VBQT4Oe7HudJ1p3BRPERbLYUEwQ3YSd1DT1j6etQXho713cvpKuYyNtw3jD1Fe2dgS8POtPgVM92sToBqltqOXtUOcN3OtdBXR/pUkSoNSa/8QbRvqTR/D1MtJ7t4OkzS24JT3Hyg0xwip66HaDp9Ko3ULi/dLjgsSMrnTrXd293LbUBhCSO/l86Nu4ZTAgRSBUXNME1Brl2axF8f07dT0+z2apVYNZDjlPQ+nSuUcMYlz1Ygjz10/kVehKeqRKvkMwmasfCsYoBIVv9AKVJwOYyrfsH009W8fWm3C8OxyqII6OPqNNfCPSSticDR3GqMW7MXaurq88GPX6io7eGDgA7F2f9pNTW8OTLLeXiNu9Z7oV9oQFT7wRFtSXywTrv23adPlQvtAFf4W4GgAP45k+lWMYQlMJbuW/akntNhFe4KA5KiJA0Dgn4TIA6j0oSKeYJFCGGQFSvvKFwwSD3n72q44cn/DYkBmdxpHOD9+FVnB4FSFstJkEsRGw+p2q88LwQSlapALHx66npTmXMFFyExencrnsxmRiLalQMxB16EfWK9LYKfq09aVf4BKUvy5hlEavtLT08fKpcHjgnYqHVOvWR50i/lBjdSpx69PtNX/ZsKQ45SfGW7vH8UPifZzMpLgkMIlMn/aMx/Vqfr4vYysVlDzzJV9/OheK+01rKQi6CdO3zoD5MgHICDTNmLcalf4x7OhYSAvl6QXP9UmCW1EiO9V65g7aErQsrQQkkk7gDRgrZhp571JxDiG4u5tuvXq8N9zSDiHE7hSQdF8pLPB//ADRPH+K2poNSL6jcXrwwiCCfD5H7l6I4bgnuBurP32B7lj602wmNSspUUIADa9NHHyEddekON4paQwTbkaHQu+rMzmPtq2vjsV63Eh4qBrvUMxPDsoGeZOgDtDcupidPXdPxvHDLkTnS6YUTEEMkaNo2aYNRYjiK1D42CvMtuOv9t6Dv4tikwSAdZfQ6vuR61RFJILSvkuFHFYsNouWCyxIOXKziGrK2sAKUxGvf96ym7+kyq+seoBVo3WdfCmGHCU/EWPSirODSJIS5A1Pp8qLw+FKiyEBR7JKv13pJsgqaa4yO4DaxJSeUg/7v7GY7UBd4zcToGIMEl1BjCgQIUPADqKst+4rKUi2ErQ4KkIU8FLzIBku361S+NC+xWt7VtuXOW6sACxUY0Ab51XEyuaqdkUhbuce0vtBdWkC7eUsuXD9mBOVWoZmI1B86rdxJaWI2IP8AFdYi8GTJJLyROp6vQV0HXatPFjCLUys+csYYMVsl59Y+pPcxUdqwCWJOZiS/XxNR2gop1DCQN/JpFFpvJ/MZYEhLFzs396IdQI9XcGSWk/zRVhvGubOKALPm6csSNf6tdqzD6Sft3qGl0G9SfEMAlQGx9aJwmK+Ft+2z1yiwFpUkEPqOphx51BgF8oAg7S1CPUYWwwnpOD4UgMfepYjR5+TNTA4C1+a4VeGY9OlKOCcSeyhQZQASCGcg6Pv22px/1NYD/SOrsSC+1ZzZlBozRGMkaktvD2N0LX69ur1KcHbhrIB/1Eaej0tXjbsuTpoZInVnD/3qNGfU3ObblIDz0PV5kVVvIRR3JXAzSw2LaBCraB4KUT6Dzrtd7DgCSD2CVD/5SKUoxCnlyejFwXbbby+VCr4pbzJZLr2IOWCOwmCPX1W/WMel/vCnxAO2lzwGCRdDpUsDspL77NFHW+FJ0Krj91bevzqrcP44m2RzMNZbR/XWrZY43ZKQolj5/pWVn8vyeWjUBmwMn7RYg93hBBhalA6u/rrQmI4euX12IST6kHafuasdviSSAUqBFdo4qhwCwJdnYO2rPqzj1oK5HY+tv7QC+RkT+GUq+ggbgjTVnlxoWFQlQJBIGqSodZGocggs0gair/iMFauCQKrnFfZ8JGYHTt+1XYsho7/lHsHm4302jF+GIgZxDfoXILtpTLDrIBKkgpEuIbu0Eb+tVe9iVJ2D7ORB8ta2MTcTzO5GrbemlMJ4uTJ9IXNx+ctwwqLhBSoEbhUP2YwfEUUeCIV/2kHwy1VbXHFNzCR11brJ+56E1Ij2ggajwgt971rYsQxrUzmDnoxri/ZK0qfcB+w/akOJ4SCvILLqlnQdNXc9xU6vakj4big2xI3/AGauT7c3k7hQ6Fi/hlqMuNnGu4TG+XH9Yp4l7LqZvcqSdQUpLO+k+VVvG8MXbICwWf4suxJYAP4+D1bb/wCJtwFjbSXEAnKnxBckjeqpxj23vYpYCUEFKlcoAKWzRm/qIHKX5TG7Ur448kN6hr6xs5mIpgPtFKsrseR9VjmWDsyVlvMT2JpLisMQrOoDKcsvCnBBImR2giH61ZgqycxUlJcAA5coEKcgKSAC5JAciNJgbGXLC3RnKUMdHMgMiIDEkwHAlu+mmUg9RHLgsXcq+Jvy6QACHEDvWVacJjMCUtdw5uLTBWFFIUBoQEFIEdtXLmso36itcD/b/MW/TE75CO8PiLtxPLbUoBWyVKlX5XA+XbsatfDMMtNtC1koUlTMoBHhKi5MkR9BW73tYhCEJsrtlQMoJykDspmcdCnfeTUV/GXFWgvEXLZtOr+gS6QMpCsxDhQfKC7QYrz2Ry4AqhNX1Hv/AHEfH8R/hlzdvm6XZSUuCATEq5T8eghpI1PmHGseVLOYrWdcywXLl5B3ffxr0TjvE0hIVbtKOROcFYzJdAlLKJISlJLKYSrV2NULHLFy4nIHA1ZISZl9+vU6edbPgChZET8xrXje4uur5UBIGhBLPOYwH8NajtWg5zD7++lF3kpgsytZB0k6V0LQfKcpEyJD95YVq8tTL4bg6rY5cvK8htfq4rd1SSWWVFUF4jV9vDSpFWAkO7gdG7OCOv8AHetX0pkh3Igw7z9enjXAyCKgoXzEBmH5v171LYUSXUYPX+K17hIS+bNm2AnwE1pVlkwlQOgfWfttqmxKixDbOoUlwR/8k9u4rd2wAc6fhUdNGVr+m7VFbuNl8Pm2gn51LmFwlJDP00cffl60Kjca5KR9ZYvZxR5kh0ycriCVaJcw4J+frYcNZEAllpdg41gEnMSkNpI66VR+FKUlKkrKigES0gHodQCH9NqOt8VVykErCT+ZjyhmB/qZte1Z+bCzMaj+HOqqLloFpBBP+4QYbUDLsSXHgO8DYnEPmZRiSDpOjHUfxSpXGfeknKQpglPMXJgO+5OjNpQ10OGczoRoexHVu9BTAb9ULk8gfwx1hOIEGFADcS8bDb6HXWjbqwSF5gdOZuZnygHKHAnyaCXiqrCg4UsRHM7tsOuwn9qy7iMnwEs05Vkh466fParnxgTowY8ohaIjdfFHhYiTzcxbxy5gNW1eNqiTxkgMCQB4dy4YxqflrNLE3s0GGDBtAR+/81u0jcEPA0Pz2PnRx461sRc52J7jm1x5bjnWC7akHUNooTA796b4W9eWUnOpxMrL7k7kpiP1qr4MZCCpP35N9tVp4fxhCBqCZ2AYMW0UBr3fXeKHlxKP2iMYHvbGWTh3HLobMVEafGNfNn8QPPq2s8atqLEqHcz9aQj2rTklmjZnVJ6xsX+lMcJ7QWTBRrJaW22Jbw+VZrYq3UMVB/h/pD1YWzc/7j+OnhpM0uv+z+XmQpL7NDb6Nq33vRv+PwqmDAP2Zj4CPM+tB4u0j8jAS37dflVAWWSl3W/uInxfvEBoJ6O8z1BeAJ8NKT3+ISygk9eVo8m6HUP+jPiAWnXXsTr38KT4my4MSAY3Py+46U5jf5wzIK1I3UoHKNAXYvJ8Xb+9LsXdUBzBtvs1q+gp1j9vLr0qL/qqxqcwOypjpTik9iJuF6MAv20GGbwJ8t6ht20j+tieyvUPO+tF4jGoUC9ttGIgfJnHi+tAqtoJYE7ST8nfxpgGxuJEcTqSYzKYzlR6KSXnue/60vXhmduravuNGmpsTZUPyjpBfswY7/v0oPKoidI0Lvrqeny1q6LQ0YLI5J2Jly4H1bx/msri0thLf8X/AHrKLUBynof/AEr/ADBZUtyFKUrK7jIHUlRIAfplzBzO9WXHqFmzkSghK0gBKVAFQzMlRO7oTAKokaRWVleUfIWZQf5z0aqBKxxLiRNlRzKQt8pZCFBKQAkhKirMHcOW2iqNftq94EBjlmIjXr0IrKytzwwApqZ3mbb7zS0hxmBM9ZMyHB76v4CuUgapOoZIbeNz3+zWVlO+0RPc2pbiBI8oYvGmtR3U5SxLk77mPD7atVlWEo51c7u2iHDgPmG/XSPqawpDFRJDQz6wOjxFZWV073M2rFgFp8YiSOldWVvMnR9BLO49N63WVxAAkBiTCrDLzZQFAbFwQnYiNj59KJRhATKdIDZe/YPo8+grKylch4mhHEUMLMltglTkwWc5QOg0Ef27vUFy6lpcdxMkH5Ps3iaysqVFmVY1N4h4dTgQ4h/k8aaCtWhO5d9COnUitVlEHUoe53lT59PLapfdsM2g7ee3lWVlQZZfebt32jUeH7d/EyaKw5QVBtfDT9aysobiGxncf4LhfvCyVCZzEd5ADR/bSnCOBKSwBcnTTXoX1L+GuraarKycjnkRNK+IFQLEcFuguS5JG8mRGun32oS7hbyXOZ21Oj9ZBBbyrKypVyZcGxI814qLn5iGHf79a1bw6jospcFgHAYEa+ZGzdqysq9y9Ti6i6wDg77DbXd4pZiFPKtOo20f6it1lGxGzF80XXsLAck+f60vuRJDHb77xtWVlOoZnZQALkSbqgpUymA/5W9X8orteIUfiIcnMY8NEgZayso1bitmoFfKiosHHU/3rKysolwdX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2" name="AutoShape 4" descr="data:image/jpeg;base64,/9j/4AAQSkZJRgABAQAAAQABAAD/2wCEAAkGBhQSERUUExQWFRQWGRoaGBgYGBocGhoXHRsXGxwYHRwXGyYeGBwjHB0aIC8gJCcpLC0sHR4xNTAqNSYrLSoBCQoKDgwOGg8PGi8kHyUvLCwsKiwsLCwsLCwtLCwsKSwsLCwsLCwsLCwsLCwsLCwsLCwsLCwsLCwsLCwsLCwsLP/AABEIALcBFAMBIgACEQEDEQH/xAAbAAACAgMBAAAAAAAAAAAAAAAEBQMGAAECB//EAD8QAAEDAgQEAwYFAgUDBQEAAAECESEAAwQSMUEFIlFhcYGRBhMyobHwB0LB0eFS8RQjYnKSFUOyJDOiwuI0/8QAGgEAAgMBAQAAAAAAAAAAAAAAAwQBAgUABv/EAC8RAAICAgIBAgUCBgMBAAAAAAECABEDIRIxBCJBE1FhgfAUMkJxkaHR4SOxwTP/2gAMAwEAAhEDEQA/AFdld22kIUsKAUCwKS5cASHDjrqCBTzF8StLy5kIw6UCOZJSrRipSoWQ2ky/QgLOF8DvrZFq0cwDkkpBIfZJUc0RDee9l4X7FouXGBuIuILm7cCgVJzDlS6U5CGeAGffUYK4+fR/pPSZcyr2NyrjCrvf5qbF0ogcgUlJ0HxrMAluUHfyTGv2fxOQ3EpTlBcpc3FHV1sGSGkEP5HWvYeH8AyBOhHh4M+7QI0gVH7R4pNu0Qi4lFwkQkArIOrBj4yGiipjcEmq/v8A+xQ+XdJ/qeL+0nCUqtpuhYUvTKEISAgOYyqckPpMFncAVWLWjaivSrvsXjLyT/li2ZUpSyylb8qQIMa+Eiqzx32U9zb96leZOYJLkPmUkK7Es8xuJM05icj0v3A5lUnkkSJmKC4kogpTLSfOjLK5b0qDidn/ADE/7f1NFMouxAbiPh7VFdSTIgPRFwTUKkvUCcdyH3I8X1/tUiLIGgatJV1jpXaUsN4riTOUCchD6+j12pUlmA6CB9/OtiieHcJu4hQRaQpatWSH8TGw61TlCAQJA7POs+kVZeAezznNdSooSQFJSwLn8pJ0aY7GRrTfhvsibAzKDr0cj4Tu3XxrLqMi1OCyw3mGbx8fOkcnlcjxSamHwgq8nkl+5hxike7soQhCVDKRClB+YkFRUZG507tQt3hgUk3yQhzyh+cnV9IA8/AjWC44RoykKPXcHfTWp8RxQMjK4OodIgBtG1dxswE7NQrYmxG1VMa8YnxVxclyQIMB8pOuwVPhUCbgdk5gRoCCHO4MxG4J38akUpAhIUQ8wC/iTqX9O9aOHJKg2jHTQBw8eOsN2ppSAIJlJNiYLgUlmPhE9Q7TDEd6hsodKdywYHy1b9v2qbGYDIrV3BZRdiSH6kbjcuCDUeFuMebKTJ5oDt2YnYyWfWraqxBbLU03btOr4WBHz2ZxDkM/euraHcCTE/ZZ2++vWLzqlSfAjSBrHLEjwbWuRjMgKJBIE6h9jrHg2/hXdySAvcPs4BkD3eV1KHMSMxcOyiS4kFzp1ZmqK5aIGV4LAkqkxHV9PHagFm4PiJHWI8SR9TRluwkoCnAMJCVglRDHmBGiSWDgxEHenEyVyge0kThCoEpIIbwgPEA7udh4PReDtZkFKUuoHMDLtDhkDmtkCdWylm31bw/ulEgqdO+z7SNOhj11oTF8cUkHKSq4YCgqQ+8ASNuhAqq8mMLk4Ab/AAwO5fK7gS+VCDB1L6CSZYcoJ79WpsnAo5spaQXU0uxYwxLjQQwLNQP/AE1KbKXLKBkiYUySILsnXy70ywHDFpAWFEgsXDEGH0LDLro+tczj2MnDjYXyG5DawJXlKQlKn/NEknpoex79qEucpKUJLpLqJ+EEPzdT6eNF3eIe7uOkpKgpyEnfNDqPws4MjahsVeFpKgDnUol2eUk7q0csCYO2s1ZLk5OIGjFcAajM7lTl2YkRpJI9DptB75mdlbgjlXOgzMdAx/WsxOXKcqSFGHJ06iNZnausPh1PCYaFEO7CW202puY7AsaEhRYBAObL2I+nUd61R5wZU2fOcsBklmcnZPUmsqOc4eMZ7/wbhy8OEyZQCPzMYf4WYfLxqxHDC4EqmBGxL/IVUL/GF3VC2i4lKPgUpm1IkEKkQZ/UUx4Mq4l/81RCXYFTggO7hcsOo8HrH8LKAeFHcjycbkc2O5Y794pSWIKyWS+jmB5PQWA9nbdo5mBWS6lkOpSj8RJPfRqjte01lQIUQ2kS57D4tfveu7ntDYQJupIZw5ltx16fYrbNVuZgDewhfFMSUJJAhiSegE7kDrv0ryP2+sG1hkhSSlVxZUo5wUunOMoGsJKEv/p71fvaDjaLtk+6uIcgAZiAQ6gM3MdnevJfbC6fehKlBSg5UxDAlmHLBLAEkdR0oF8sgqN4044yTK5l0rnFLJIeSA3zep123qDFalvuKYMhYuX+vWuD0qa4NKjqJM5WgHwrhJIgkGpUia2Uz03/AFqJ1e8mwODVduJQmSY/n616zwjh2Hw+HyIi9DqCiM5l9A4Ysw08TJr/AOG3BIuXymP/AG0EneCsbj4Sie6hvVoxfDQ7hUuyhv0cDSs7Pl9XH2ml4+MFbPcK4fdUhCkqSm6CknKSA7lJlQLlmDATrVW43gl3Myk5VZS4ASwDuWB2BYjQTTlKgjuOh39JHnQd3GrBJ0DFPwJ0mHcauQd5pH4lsJoDHxBPzlRRilFJOU8pAdvhIeD97VIyFqte7JFzKoLzFIAOVLqDMwnT5nQ7xlsi8tNsjIogqCfhYpAcJhyCSQOpNS8VQeTLZCQYTBBIAYgqlzAfd9pFOGvaLhmP7vacnBpQlRSqUgh3iOjzM7fxxjRcUlNxXM4IBLEREZmZnMOwesuyOZzGjgMegER/JrdniHu8sqcOZAUnaGOo+WhYUAX3HQQIMLyjZXmQbgCVMVB2jqoafvEsaAuYcIAJAKSxZ5AILA7kBQZ/HR3ptj+LZ7VxswcEqESS/Z20EdN9aB4ipFxFsJDKSA6nE7ZW2l2fvTGMn5QOUA7GzUxOFQZCi0aKYN2c6iNnnzqW/hhmyhJcN8SQXhmLB0+BPd6Fw6FOE6j+nV2JBLH5de2pJTiBmzcwePIjlaGBHbpRDc4KCN6mXBlWElIQACAClu7nqNZ7AULfxVmMzOlx/lpdw7yXGZ3I1cMJrWMxC7xZaswgzqQZeQAdvWpLODAYqSgHNJOUHTo5iddB6VcaHq7izj1ekag6eOqRbXbtwFwczaT8I/KTo4OhIl6aWOCW7VlN67dBWsK93kKVAQSl8qs6FEv8SQJEiW2k2lJBUSlupJbUAHpt6HWpOF8PshfvF5byQFcuVLGIkEDrMGB5SMq1RlH8XJy5KbkNnHWgAFHNEsViGmUh9WJqBWMuKfJDuSpg5PVCWZJMEktL1ZeDot/DHvCQEpPvAVAsS6UIIUdQwYuOpFLeMWrirpUgW3KkpJS4HNAkhwomdIzK8KCFHcZORiePy7lfxGDSUhSwpKYdSgSpyRzE6kMdhr511wrhYuqWCFKTlUy8x5W/MUgMY69/Jpf4FdC1e8tkXLeoSk8jHU+bFzHlFMuAYQWSbilKSSXdywHQARsz6sdQ1XbKUWVTEuRrAH5+f7lTTwZS15Uu/KZdtAourN4d3IAZqMuez9/DFSLgI5Q4QP6gDEspg0h2L9DTfi2ESlHvzezsrlQpxBU4bKMo6sXB1iRSRWOuLuDNcJM5SFkgDpq0x8Xaih+a6MXGIJk2Pz2gaLwSGKXPp8miso08Exa+ZNu6sGXCSQX7pBBidayiUDBF61HF72xvKIKSoKcHmOYRpB6H08g1r9lfxIyEJxAKkMzg6d238CWGzVWcZwEJ/wC0hgnVOY6tqf8AdA86Jw3BrSCkqtoUkv8AmUD4u4Lt5PSmPPhQChUtm8TM92QZ6sPajB3fhKVkjplPRjmbbyjWqn7R8QzqVbSLabbhTpSxdi0nsS5FVU+zdzlVh7guv+V8txJGxDsT3Brm3j79sDOFgHTOlwZOhUPHQ7GjNkOQf8ZiuLEuJv8AkBhCuHEqUJVl3pVieEsogP19Zqx4LiyWDEpzJCVgsUkgwdAwlu3Ugmo7uJtquFmbtpFDxO4bcYyqjJqVy9w9QGlJsd8R8W9If5V6XYRZPxECvOOKrBvLy6Z1EeDmmVfkYsU4iLbonSowk1KuTWmiiwNTLYf78amw+HzLHRqjsommnA8L7y4E/wBRQnvzECqHqXXues+yHD12MJbtqSg5khZAM5lS52MER0ApoeDcrnZZBiWyuB33+2o9OOFtSTlDAyATmZ9SIbbU7TS48dKbjhPKS7HwUD1Ysd+g88pqOzGkOQ/tElvcJtwyFdCogtt5MO0UNjeF20hLFgGDgAQ5Dtq/nsaMXxs3FQFW0AGZ0DaMn4pmNx1oE4zDkD/MGYjUhQLbvLPDQWnTal8ijdQqNk1yv/uUj2ntptXAsBJJQX1bMk6y2yvkKWhCriVXRAAyjkJHwhxy7zqekzT78QDaUUG25JQrXRnSEhnhnVO8bAU24DwxAs4dN1ki5bKklOVSsoICiEk7PmgEwSx0ohDDGvEbh0yqCS3XylEu4BQAzZVsA0LkHwYbF3egjbUpSkpSytMo5jD9AAkAPJfrXpfFkW/e2bFtaR7xAzkKi0HCsw1bNLBw5L6amYfCW03F+5t2kpCcie+VnJ/qU8E7kd6r8UotkblzlDftE8qwfBLi1ZAp1KjI4D7tPnLdanwnC8wCEjnA5pAch1OSo9GLRPlV94zw+3ZSAwFzKSFBsoDtPhtVBxGKWgm5aJTy5CptlOyuzmI0dOrvVseV8h3qMLwC8lGpCeHL3fMASFHVQ1YMP58dKFODUwLEpE+WkkuQJ2+VEquXb1wE5UAEb66zrzPM9qks3feruEHlA2OVIOxchie7N+rYYicAH9j9IALg0U7sx7meZ2jz61NaxBgOCks4cbEbO4rvFBKVcpKvyqcEgmdIJmBD61tOC94HCi7qOUJ6NuAJ8Pm0lsdmRxYmhObi0khKQxlgCSpQkjfw1G56A1NYuwmAhLsClmG8nR9Q/QvWXLfulB0qbVyGyuesyGcEdK6xL3rhWQlIuEEsQkBbEFxAckPEy1RyBG4MKyNqE3MASHAy6Mpi0Q7s5AZwz+Usyw3GBlQi7ZCk21BXLyqls2UkFTHfQQOtLkldkAK5kbLHMkw5AITLEsZO7GjFX8zkJdOsagNJBg7fzNC5sh+cK2FcwvqO+L27IuBaUXTaUklSSFBlAsoHUtGnUlmZqU4TC6BLhJJDNq4dwDo/RgT2NGYHEZbRCnXbI0ESQxnKW6s4Jhu2+J3bSrZGFtwlsxClFJLRNwJUlUHZzsdhBU5lvqAV/wBO3Agn6wvBcPsXUqQu5lLkJQSUB2PxHcP4O21IPaL2XOHBUUkJyg6N+YGHd1AFwI0Liu0YRY92VhSSpmLz0mMw8D8pNTXOHC8Sp85SQ4A+Eh3zEqEZQSeoLa1HD4dAQvLnbXr6xDbxFtMe8YPEI/W2Wlwz7VlO7fCHSnNbTpylndIcflcQXHUMxkVlTyX3H5/SceV6Ovt/mEDENc5nTmZwXASC4AdizBh69qb4FVhQKMzEBudcK2DACCxInYu8ikHBr5TcCmcdCD+h1brFWD3Vu4pKMqQWI7iYEhmDu3jMBkLC9zsoJ+k6Tifc3T7o5XB/MXGjAktzDv3nWrLhPc3bSklKsjEZQDlZn/MBMGe0HelWI4Em2wRaUqEzp1JLJDO7OD5NtNg760SlCkAO8lju+UwOvrVTanX5/wBRTKFyKCO5T8Zw02riwEKCHLPPK8SI0orC2UFmFXApJBdIDhQO/wCVQ3OlLOHcLAY1o4cpceruLOAsHTZSm2pRQ4Sklz2BNeSXTNe0+1ShawF8gaoy/wDIhP614ncLkmmsXvAs1iQKNcqXWLNRZgKZi5MNw3yn9atf4e4ULxllxGYn/ihR+oFVHBnX78q9E/Ca0Diw4BZKztuAn9aG/wC2WU+89Ju8MJgETDnal/EPZ24G5gxjcN89O9WfE2MpzADLsRQXEbrMWiPDXpSRx1d9y6ZmsVK3huAXUrYKyjc5SYEksTI37+laxHs7dzuFpPMElYSUkPAJclwTEdZfa74XE21hkkO/zkvSvjoCkqSlLKIILEOXhjMAHfwrsmABLu5ZPKcvXU8l9prSk3GzZlBI7sSrY7uJfvTG3YBw9kZlKukDJaClFRV1A0SjfM8FxqGqDiJFy8onVRDvsWkeRcVdOE+xHukBYDrUAc26XBMesu70BkPAD5fKPHMEJYnuI7PsbdtoIXl94oA5hlKXIbKX0f4X/ejcLwi8m1bSHGWXcku5JYA7/Mjzo7iN69aIUUqzSIUWUPA6EH9KltXlpYFSoDFwJ6t3nel2UV/OWGVyAdSsYnh125iEi5nbM5OzCSGbQlStOgpD7Q4T3Vv3btqCOrkOwMh+3Y7VaruMvXcQpKVOkEA5QRr3SYgE9P0r/tDZCEXFBIypWlLgu6yxyuZLN9TJmrLdio5jb2YjcrJwhCsrl9hpHV3ny70UnCFCXUQQgOS7pbl23IiJ1HQ13gcKQzkbOSe0B9D9zNE4zHC4pFoIZFsIJJAKlEQkB9nBJd3YDSSfnZr2hwpWqECTwtZGZb58sWj+UP1eScpB8GbUUWbLhMTlkkkOA43LMNI7Gp7lwXlHm1ZTEM5n+kM5doHlVnwPAcyAs2xnEJOYKykOc0wQ6i6S2xB3Anz8f3S9jCvJveVJXDTcAUQFJ6OQWOhDno0aecUOUBIOSHTlYu0vyhizMWZ+nWrlisKmzCjbY8yWVo7ZgHiTIS7yQDtSRXAM4UXHN4EDok5gGIbx0M6jly331JDI4uvvEOGt3Pi1OrHMTqOoI1edCdtXO4ZxnItzZSsaZVO7EKZg7tJ00I61beFYa1esrtLJN6EojVZJ6E6PKTAnearWLwfuVD31o8pZwdSQ5ykTAL93QfzU4nrW5mtkCucf4ZNjSq4l7aFA/CFByXBB1aY0fzFAWTdQopUbiTMyGZiAQoSxgP5SKP4bxhdgqNpaTmUkqQpOYPo8pJ5dw0OSKn4xj1Ywm9cNu0oBIKUkhSm7EZpBghwAC/wgGy4RRAlMnkMHFjU3wnKAFXLt1U8pQ2VizjKrKU6p3Zo8CMeGWpVkHIxAOipEqIQA4aGktrvS3goWR7hQMOpIUPi0dLM79C0yNWo7DpIDZpmdeYeM9OYEabOaVyZGU8WjeHGjDkp+0CFxaQAlYTAcFLz2JQpx51umASk7yGBYguWDl0ggv+1ZVPikRj4awHBAFmEPv/4u3n5U1tWsrKAZpcSB13n7akeAVGgDevrudO9MbFxRIRqP9IMnv+9AOIltRZ8olrwPFlqAAWkkakpYb6soaBtBNaFxKjlCX2fM4M6hJS/rUHDeDky/36TT6ytCGD5jsP26UdULHczHcKfTIE4ZQtEywH1j9a3w/CxR1wlae0UbhMOBTiIANRJ8hPcpH4rXPd4JKd7lxPokKV9cteL5o1r1v8bMTy4dHe4r/wAAP1ryG5ppTWMSL9IkSta0obvWlKYff7VDmOur0aoImofgUzXp34RYPPiCQ3LbJ9VI/mvLsBc/gd2/mvUfwfLX7na2r/zt1R9DcsOtT2ZdsFMTQPF8JnRGw8uw7VLhLgCyArXbv1om6IjzFdp1MVFo0RItlC0qSHcMcqS6YmElxrQ2MxykO2Zid0qDdCDq8bs79np5hiHHTSirloHTalH8YuPS1RgZwreoXPGeJ2Ai+kAqOYBXMGLl38R3r1LgqSmykEu4BG7OBHq9UT2z/wD7WYQEDzZ/1q4ZFC2kiFEAuPDqP1qqqVondRnM3xFH1jPFWApMMppqDEYNJlmbttuKV8T4v7hBzzDpKYc9DsD9dpqv4v2vxGUCArJnSEiAn/WpbdNBqYoed1ogDcjD4+R9qYXdsJtC8A4KyCDBS6XygzoC3p3qke12GKLNgJUCklZJBcm5yyobFir0p/hOIYq+U2jcWCsTlQG3kaEgpnNp471/224Zfwq0IXcNy2sFSCUhoICoYkEO8EiXmWUw8+QBmnQTTHZgGBthaTJeEts8jz1c9ADUFvBAZlk/mKQFFmQhR6SJBLnv0qG1iVoUMqsurZerSzqdyO51O2k6VrYJcKR/TmAYbpL9fHxijFTej3NDGxAHIdSTDY0Z2BzZSByh5LdRLz49qNte0V205TcItszERqRp1eHnd6WIt21KAtkJX+UpU3f4SOgEP6VEcILjDNmYkyCzmGKVB3CoYltRvVWQHuE+IWFEAwvCccUtQXkzoDkjISk6xDkJY6/KjbXEVZwpKFEMIbTV0uXzDsS+k6mocOcvLAbWQ0dAw3Bj965KX0UAV/C2hidREzm1M+FQeJ6EKoNeqMcLxFeYrTmSdQWLxoZduhGuwbcf2kUcQUXXUopJUQIDEAlQcsdBmPd+tRYV8+RRY9ls5GpMPoO+o6tTBGFUpKgCXHgeUiVFyAXHizs9QrcG1B5sSOLPfzgdnAWTbzpW7kgAJIUJdMB0pBBIO0dyyi/w9WYrtuNljmaNNZKSQIOh7aTYJRtrUh1EBWjODLH4dX/fSKgF9fvRygpClBnEI2L6pknmHU9aaUnkSsVONTjCtv8APz7Rrgvbi/youqzWwpOo0ykFwdUmNd51JojH8VBSpDJIcMrdpLkgwTp19AKGHAxlWVBK05s6spQlYJEAKUSpQ5vyk/CN6lXh0ptgoQUgqEqLqhszsAXk9CzbTXeQFIV4Lw14ZChiXEX0qPxkMGYXNNzqkl3J3rKkxeNSlTLCs2/OB8iY6N2rKgddTRJAPcc4XhTiYqw4K7btM4BPXcfe1Ik4jMIplhUZgl3O3nHUHrUVYmG0sVq8VDlLDYDUv32pjhMOSz/vNAYG2ABDPtTW1dqUXcUyH5Q1LAUVaoO3tRaDTMVM8h/GnEPiraP6bI9VLX+gFebq2DtVx/FHFZ+JXf8ATkR6IS/zJqm4gulxEO37fz86OnUudCCKHyrVwgnrqflWwoF9W+Xzri2BmHTR920owi7GT2Fsx7+tesfhCQbl4v8A9sfNY/avJLLMH8/oda9V/CUEXLxcZQhI8ysn6Cg5tLDY9iek3lbu1OeH48LSOv29V7EKZTyx+9qI4cvKQoGDDfQ+f6UjiyFcn0hcmMMlx1iLOqk+dbtXupetW8Q4f1ofF2WlNOlq2ImBejKF7T8P/wDULIObm1M9Dr4RV3wFkrtW1KIDoSSS/QRVd43bBUSNS1YjFAoQM9wnKHRaDkAcvMzABx+YzSrZOO6uOleQAuoRxex7y6q0SAAjk0G4U7KcOSwdh8J1YVUr1pNt7QzKvKIIyh1KTDBi7BwWJYM+tM7Hs8q8pROa0hMTNxaikyXKkpSH0Dl+jUWjhHugMyhmBYsFMCQWJczuXOw2g1jvmBb1H/U0sTLjHFTf2izgvEcQVH3YhI+F0lQTp0CUx/S410agPbFJKQpWfMC3MCWDKLhRfM0du9PcDi7eGC0KSpV1ZYIRqomE/wDIddjVb45dvlPvLieVXwhgG1YQH2Ou5gPVzYYcTqMYfU1kAfX3Mr+KtnIu7atKSFDVQJdw2rQnu+4k1ljCoZiAVcsDTuwfM7u79uhJkRdXcypc5CsOxOzpDGCAwYjXR961jbnuVlKcuXmDRA0Z5+u7mmfUNRkEGR2/Zi2oe8JUEkvmEt/9QdJJArhPDD7wIQStZ0YSBqZEn03NcZrom0pQMDcl1AqaJOhkDpU/BOKG2CVJSskiArKolJdtHZwHA1htKIVcDldwS5AG4gbh1y8tCmuHIo6F/hLnKkvoY8Gc+GXBnQFAZVIGohTl3S4YEHoWbzY2TE4S3eQs3A2bl65nlDMf9UMNjqA9VbC3DbBFwssQkg79VdwAd/WgKeXXcaXJyG5BiLdwgFbHcFTBUiQ4L67B2kHpWreISAoEgFKXRqX2y5tfswa1cH+YohQIOuaTCgSrxJOoO8tpWrNwKxCbaQNg+pUWEQRMgby0RRuEH8Wuz7wzhxOQgMy5H5WJaZ66eTVHbwZU90gpShaCQQWEgEbhP33bq5bXYWnPKVAwY3OxDkaDpr2o3hd5aPeDMSlUs7BhBSWEkaaMeujD2Nj3hC1zeHsZgkZSrnFvUJ1D7wHGZzq7gEzUmIsWE21f4Vasg51IWWUmQCHT8Wbl0ksJ2rBYRicuVjmzFioQogtEuIcsQYZ6j9ylKbqF21hXNGUZUnrlIBYsUu4lmJMF3AAyU0yvJZhltZ1Y4bhrgKrt73ayS4DEHooZgWceURW6Vq4iN7aARqHAlzsRHVhHhWVQYwIzzc75EfYRzgEsREb+FN7dxMkeXy6Upsn+z0dYQYbTx9PpQ/rEmFxthbnd51pvYJgmlWHQANPnTOwvSrqwiuQRoFzRVmKX2JPas41xIWcPcuf0IUr0BNF5aixW9TwP2r4gm/i8RcBhV1ZSdmzEJ17NVexFwuwB3DnqzfWiytzo/wDHjpQmKd/pp402nyk5OoKlZbTzHhW0qnx/f+K0U10lBd6PE9wgHTv+teh/hJeKbl7T4Un/AIqH6KNeeJPy/Zttf4q4fhvey31d0n6p/Y+tLeR/8zG/HFvU9gxWKSNX26bNoa1Z4gknWNunz70uN14pdfWQW+tZIc3NAYQRUuFjHZVtsR5U0F70qi4fEqYHM7Ow3an/AA7i2YMfnR1zbqK5fHIFzn2iwhYKTQHBVFSf9QOjs5YdB40/vLGhLg0mxWB90rMADIOj1OUei1FyMTX6TDsNjFp1Y9illDzTB+tCcQsovQoz+klj2mpLWKKmzSPpOxJMdqV8cxxt3jMEAjwn13oGFTXFxLkU1juMOCcFIurXAKglKSw5QMqSQ2iso1DSe1LfxYtrGEJZIQFBm1BIUBqG06SOtWHgHEsyQZOkdSenQUp/FI5uHLLF8yNdgSdGpv4SlQBA/Ff4oJnkWExHLbDl8y3O+ifPc004thyksQ4UkKAGgC+Z53pLwxHKHYcxY7yz+Wn2KsOIve8Shv8AtgO8OxJVO7M07HpQcq7FTawMasxfh0JSJSAqMpkEFjrlOzk9dPNFxLDLQsumTLzMnYb6g/y9XW7hXJCVhbLIEgFSdR8RDwfGNqj4r7O50m6RKkpd+QPAfxfyFTjzAHc7PjDjXcrI48oLCklQdIBTLFkpS/KZLjN40ztq94k3ElJUA6gSxcSHOmqTMbR1S3+FLSHOmrg9OnVuz0PYxCwWCmfcnTfXyFMHEri0iyeS+IkZN3GyczlgREhTs2xBTr26zXeAxNy0t7XKqRASd2YOCfTtQFskqHMmXkQSDv8AfepraFBTqYltwWPRiPLwopxkij1A/EB2I94lik31oFpasiUhIK5MJDqLgsC6ocwO7VlzFrSggBBSqCTsSANQxAI0d/HSlNi4UHOlws6EN3H0MNWxiGBBGUkgw48vDRvPrQ/gDQrqGTyKHcJt3FBvymGOYSxd9Cx5mfqO1OLfE0qtDOscvKlTIJKd0nKkuC59D1pPbxKgmVqIkdu2gnp6bGm/D02gHIILO6YkDQSABs+0abCcUbjSkMtGcXsMpRdABHcgl/8Akn6VlR3LfvCVBxJ/07/0pgHtWUqy2eo8jgKADC8Otj9/pTHDX6RWFPTJFyKuRMi49w9/vTHDrciq9YunSnuCLDvVeoN1jpN0JFU38QeN/wDploB+IAHwJD/KmvFeJZAe1eX+1fFCvfefmf0oyWxglULsytpUfJvnQV9TmibymjYh/lQiur+taSD3ieU6qRF228qntr02M1CR0+/Cu7SSz0U9RZbBk6Y89fANVj9kLwTefdi/qn9qrgPMNvi+tOOAra8PA0DKLUxrBpxPU7eIihcReB38N6Ew95wHri5iWJAeszjNaEHEsY+VE2OMFK3EOdn/AFmq8vEMdz51oYroW3jr+ld8IHZkF+xPQkcXKwC/R6NtY4EMfKvP8LxUgJf0p/gMZmHQUYekRNsVnUaYy6pBjQn7/vVb9qFnNmBlISD6/OS1WTDYsKTlV8Xgf1pBxnA6uHBMj5w2mgpRslOD7QyLY4nuOvYzG8oUTLkkT8IcR3dj61N+ImLC8BdcMeVhv8SdXpFwcBCMu7GWLtEdpmuvaW++FuJ1h3B6EbfL0ov6gFuIkHxt8jKFwWzzQA7H5P8AfpTq+hSLaVJMgZ2J+JBzDK++5YRpVf4bjVIuBg4MdYeauOFwwODKn+AZSNviAB0+3ojqQ1xrHmHDjO/ZewlS1KUy7bORBDMwBG4E9d/J/wAeKSghJtg/lYyQ26UuptNe0hqQexaAbyrT8txOjlswII+T1Ycfw9TM4UBDMSW2IJcv8vCkMqVkkjIHcEymcR4atJKTkU0hyIG8AsPIfWEK8ChyhWUTs5LHaNZ3q6XLKVBlG4Qep5T4AB+neNem7ttCklJQC2hmG3guJnK/WjpldRGHxq3c81xOEUlWUEnKY/cNLb0Th7yiyStXNrDgeTOd/X1f4vhGRYKjBHxKGpkNBdRc7P50jxvD1JUWdSRGZo9dDWjhzBxRmVn8c4yWXqdKCkHKsCXykBPX5v41FeutMfLr51OMb7xJFzYQpvkWEzXCuGJuf+2rTYgyf7Uz13Fz6v2mFYC+wBBTOxUZ2kaUxt4vMAVpYh9Gkd/lL+VJU4fKRop+nQM7g7P2o1Qkw7CIZQPd9NfmPNbJxMcxOyio6tWBcGYqI8NCwAJEaEuY71lKk8VtpAHvcsAgBJMEOD8JYkEGspIq96EfXKlC3H9YRaveNFWr70tydC8d6Jwq+9GKzPDSwYINJponFhMl/L+aXcOwhuAlKkslndQGujOZorivBbqUKWkhSRo0FQaSA7kD96VZt1CWt0TFPtpxEhTEEKICiS/5tIOnzrzjiGIJc9HPmBV74nYu4i4m5jAu3bSkhSiMqmD5WzJO7GY6NVA4g2c5VBQT4Oe7HudJ1p3BRPERbLYUEwQ3YSd1DT1j6etQXho713cvpKuYyNtw3jD1Fe2dgS8POtPgVM92sToBqltqOXtUOcN3OtdBXR/pUkSoNSa/8QbRvqTR/D1MtJ7t4OkzS24JT3Hyg0xwip66HaDp9Ko3ULi/dLjgsSMrnTrXd293LbUBhCSO/l86Nu4ZTAgRSBUXNME1Brl2axF8f07dT0+z2apVYNZDjlPQ+nSuUcMYlz1Ygjz10/kVehKeqRKvkMwmasfCsYoBIVv9AKVJwOYyrfsH009W8fWm3C8OxyqII6OPqNNfCPSSticDR3GqMW7MXaurq88GPX6io7eGDgA7F2f9pNTW8OTLLeXiNu9Z7oV9oQFT7wRFtSXywTrv23adPlQvtAFf4W4GgAP45k+lWMYQlMJbuW/akntNhFe4KA5KiJA0Dgn4TIA6j0oSKeYJFCGGQFSvvKFwwSD3n72q44cn/DYkBmdxpHOD9+FVnB4FSFstJkEsRGw+p2q88LwQSlapALHx66npTmXMFFyExencrnsxmRiLalQMxB16EfWK9LYKfq09aVf4BKUvy5hlEavtLT08fKpcHjgnYqHVOvWR50i/lBjdSpx69PtNX/ZsKQ45SfGW7vH8UPifZzMpLgkMIlMn/aMx/Vqfr4vYysVlDzzJV9/OheK+01rKQi6CdO3zoD5MgHICDTNmLcalf4x7OhYSAvl6QXP9UmCW1EiO9V65g7aErQsrQQkkk7gDRgrZhp571JxDiG4u5tuvXq8N9zSDiHE7hSQdF8pLPB//ADRPH+K2poNSL6jcXrwwiCCfD5H7l6I4bgnuBurP32B7lj602wmNSspUUIADa9NHHyEddekON4paQwTbkaHQu+rMzmPtq2vjsV63Eh4qBrvUMxPDsoGeZOgDtDcupidPXdPxvHDLkTnS6YUTEEMkaNo2aYNRYjiK1D42CvMtuOv9t6Dv4tikwSAdZfQ6vuR61RFJILSvkuFHFYsNouWCyxIOXKziGrK2sAKUxGvf96ym7+kyq+seoBVo3WdfCmGHCU/EWPSirODSJIS5A1Pp8qLw+FKiyEBR7JKv13pJsgqaa4yO4DaxJSeUg/7v7GY7UBd4zcToGIMEl1BjCgQIUPADqKst+4rKUi2ErQ4KkIU8FLzIBku361S+NC+xWt7VtuXOW6sACxUY0Ab51XEyuaqdkUhbuce0vtBdWkC7eUsuXD9mBOVWoZmI1B86rdxJaWI2IP8AFdYi8GTJJLyROp6vQV0HXatPFjCLUys+csYYMVsl59Y+pPcxUdqwCWJOZiS/XxNR2gop1DCQN/JpFFpvJ/MZYEhLFzs396IdQI9XcGSWk/zRVhvGubOKALPm6csSNf6tdqzD6Sft3qGl0G9SfEMAlQGx9aJwmK+Ft+2z1yiwFpUkEPqOphx51BgF8oAg7S1CPUYWwwnpOD4UgMfepYjR5+TNTA4C1+a4VeGY9OlKOCcSeyhQZQASCGcg6Pv22px/1NYD/SOrsSC+1ZzZlBozRGMkaktvD2N0LX69ur1KcHbhrIB/1Eaej0tXjbsuTpoZInVnD/3qNGfU3ObblIDz0PV5kVVvIRR3JXAzSw2LaBCraB4KUT6Dzrtd7DgCSD2CVD/5SKUoxCnlyejFwXbbby+VCr4pbzJZLr2IOWCOwmCPX1W/WMel/vCnxAO2lzwGCRdDpUsDspL77NFHW+FJ0Krj91bevzqrcP44m2RzMNZbR/XWrZY43ZKQolj5/pWVn8vyeWjUBmwMn7RYg93hBBhalA6u/rrQmI4euX12IST6kHafuasdviSSAUqBFdo4qhwCwJdnYO2rPqzj1oK5HY+tv7QC+RkT+GUq+ggbgjTVnlxoWFQlQJBIGqSodZGocggs0gair/iMFauCQKrnFfZ8JGYHTt+1XYsho7/lHsHm4302jF+GIgZxDfoXILtpTLDrIBKkgpEuIbu0Eb+tVe9iVJ2D7ORB8ta2MTcTzO5GrbemlMJ4uTJ9IXNx+ctwwqLhBSoEbhUP2YwfEUUeCIV/2kHwy1VbXHFNzCR11brJ+56E1Ij2ggajwgt971rYsQxrUzmDnoxri/ZK0qfcB+w/akOJ4SCvILLqlnQdNXc9xU6vakj4big2xI3/AGauT7c3k7hQ6Fi/hlqMuNnGu4TG+XH9Yp4l7LqZvcqSdQUpLO+k+VVvG8MXbICwWf4suxJYAP4+D1bb/wCJtwFjbSXEAnKnxBckjeqpxj23vYpYCUEFKlcoAKWzRm/qIHKX5TG7Ur448kN6hr6xs5mIpgPtFKsrseR9VjmWDsyVlvMT2JpLisMQrOoDKcsvCnBBImR2giH61ZgqycxUlJcAA5coEKcgKSAC5JAciNJgbGXLC3RnKUMdHMgMiIDEkwHAlu+mmUg9RHLgsXcq+Jvy6QACHEDvWVacJjMCUtdw5uLTBWFFIUBoQEFIEdtXLmso36itcD/b/MW/TE75CO8PiLtxPLbUoBWyVKlX5XA+XbsatfDMMtNtC1koUlTMoBHhKi5MkR9BW73tYhCEJsrtlQMoJykDspmcdCnfeTUV/GXFWgvEXLZtOr+gS6QMpCsxDhQfKC7QYrz2Ry4AqhNX1Hv/AHEfH8R/hlzdvm6XZSUuCATEq5T8eghpI1PmHGseVLOYrWdcywXLl5B3ffxr0TjvE0hIVbtKOROcFYzJdAlLKJISlJLKYSrV2NULHLFy4nIHA1ZISZl9+vU6edbPgChZET8xrXje4uur5UBIGhBLPOYwH8NajtWg5zD7++lF3kpgsytZB0k6V0LQfKcpEyJD95YVq8tTL4bg6rY5cvK8htfq4rd1SSWWVFUF4jV9vDSpFWAkO7gdG7OCOv8AHetX0pkh3Igw7z9enjXAyCKgoXzEBmH5v171LYUSXUYPX+K17hIS+bNm2AnwE1pVlkwlQOgfWfttqmxKixDbOoUlwR/8k9u4rd2wAc6fhUdNGVr+m7VFbuNl8Pm2gn51LmFwlJDP00cffl60Kjca5KR9ZYvZxR5kh0ycriCVaJcw4J+frYcNZEAllpdg41gEnMSkNpI66VR+FKUlKkrKigES0gHodQCH9NqOt8VVykErCT+ZjyhmB/qZte1Z+bCzMaj+HOqqLloFpBBP+4QYbUDLsSXHgO8DYnEPmZRiSDpOjHUfxSpXGfeknKQpglPMXJgO+5OjNpQ10OGczoRoexHVu9BTAb9ULk8gfwx1hOIEGFADcS8bDb6HXWjbqwSF5gdOZuZnygHKHAnyaCXiqrCg4UsRHM7tsOuwn9qy7iMnwEs05Vkh466fParnxgTowY8ohaIjdfFHhYiTzcxbxy5gNW1eNqiTxkgMCQB4dy4YxqflrNLE3s0GGDBtAR+/81u0jcEPA0Pz2PnRx461sRc52J7jm1x5bjnWC7akHUNooTA796b4W9eWUnOpxMrL7k7kpiP1qr4MZCCpP35N9tVp4fxhCBqCZ2AYMW0UBr3fXeKHlxKP2iMYHvbGWTh3HLobMVEafGNfNn8QPPq2s8atqLEqHcz9aQj2rTklmjZnVJ6xsX+lMcJ7QWTBRrJaW22Jbw+VZrYq3UMVB/h/pD1YWzc/7j+OnhpM0uv+z+XmQpL7NDb6Nq33vRv+PwqmDAP2Zj4CPM+tB4u0j8jAS37dflVAWWSl3W/uInxfvEBoJ6O8z1BeAJ8NKT3+ISygk9eVo8m6HUP+jPiAWnXXsTr38KT4my4MSAY3Py+46U5jf5wzIK1I3UoHKNAXYvJ8Xb+9LsXdUBzBtvs1q+gp1j9vLr0qL/qqxqcwOypjpTik9iJuF6MAv20GGbwJ8t6ht20j+tieyvUPO+tF4jGoUC9ttGIgfJnHi+tAqtoJYE7ST8nfxpgGxuJEcTqSYzKYzlR6KSXnue/60vXhmduravuNGmpsTZUPyjpBfswY7/v0oPKoidI0Lvrqeny1q6LQ0YLI5J2Jly4H1bx/msri0thLf8X/AHrKLUBynof/AEr/ADBZUtyFKUrK7jIHUlRIAfplzBzO9WXHqFmzkSghK0gBKVAFQzMlRO7oTAKokaRWVleUfIWZQf5z0aqBKxxLiRNlRzKQt8pZCFBKQAkhKirMHcOW2iqNftq94EBjlmIjXr0IrKytzwwApqZ3mbb7zS0hxmBM9ZMyHB76v4CuUgapOoZIbeNz3+zWVlO+0RPc2pbiBI8oYvGmtR3U5SxLk77mPD7atVlWEo51c7u2iHDgPmG/XSPqawpDFRJDQz6wOjxFZWV073M2rFgFp8YiSOldWVvMnR9BLO49N63WVxAAkBiTCrDLzZQFAbFwQnYiNj59KJRhATKdIDZe/YPo8+grKylch4mhHEUMLMltglTkwWc5QOg0Ef27vUFy6lpcdxMkH5Ps3iaysqVFmVY1N4h4dTgQ4h/k8aaCtWhO5d9COnUitVlEHUoe53lT59PLapfdsM2g7ee3lWVlQZZfebt32jUeH7d/EyaKw5QVBtfDT9aysobiGxncf4LhfvCyVCZzEd5ADR/bSnCOBKSwBcnTTXoX1L+GuraarKycjnkRNK+IFQLEcFuguS5JG8mRGun32oS7hbyXOZ21Oj9ZBBbyrKypVyZcGxI814qLn5iGHf79a1bw6jospcFgHAYEa+ZGzdqysq9y9Ti6i6wDg77DbXd4pZiFPKtOo20f6it1lGxGzF80XXsLAck+f60vuRJDHb77xtWVlOoZnZQALkSbqgpUymA/5W9X8orteIUfiIcnMY8NEgZayso1bitmoFfKiosHHU/3rKysolwdX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293" name="Picture 6" descr="http://favim.com/orig/201106/16/autumn-fall-nature-orange-photography-trees-Favim.com-777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990600" y="0"/>
            <a:ext cx="8153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600" b="1">
                <a:solidFill>
                  <a:srgbClr val="0066FF"/>
                </a:solidFill>
                <a:latin typeface="Edwardian Script ITC" pitchFamily="66" charset="0"/>
              </a:rPr>
              <a:t>La Ropa de Otono</a:t>
            </a:r>
          </a:p>
        </p:txBody>
      </p:sp>
      <p:pic>
        <p:nvPicPr>
          <p:cNvPr id="12295" name="Picture 10" descr="http://www.stylishtrendy.com/wp-content/uploads/2012/02/Victorias+secret+new+clothes+for+fall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5000"/>
            <a:ext cx="304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4" descr="Men's Clothing H &amp; M Fall 20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9813" y="1981200"/>
            <a:ext cx="302418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2971800" y="4953000"/>
            <a:ext cx="32766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Domitila lleva el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sueter 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de gris, y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camisilla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 de marron. Tambien ella lleva muy bonita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botas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 de marron.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971800" y="1524000"/>
            <a:ext cx="32004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Gilberto lleva un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sombrero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 de gris, bluejeans, la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bufanda 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de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blanco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, y un </a:t>
            </a:r>
            <a:r>
              <a:rPr lang="en-US" sz="3200" b="1" u="sng">
                <a:solidFill>
                  <a:srgbClr val="000066"/>
                </a:solidFill>
                <a:latin typeface="Edwardian Script ITC" pitchFamily="66" charset="0"/>
              </a:rPr>
              <a:t>panulo.</a:t>
            </a:r>
            <a:r>
              <a:rPr lang="en-US" sz="3200" b="1">
                <a:solidFill>
                  <a:srgbClr val="000066"/>
                </a:solidFill>
                <a:latin typeface="Edwardian Script ITC" pitchFamily="66" charset="0"/>
              </a:rPr>
              <a:t> El lleva un camiseta de</a:t>
            </a:r>
            <a:r>
              <a:rPr lang="en-US" sz="3000" b="1">
                <a:solidFill>
                  <a:srgbClr val="000066"/>
                </a:solidFill>
                <a:latin typeface="Edwardian Script ITC" pitchFamily="66" charset="0"/>
              </a:rPr>
              <a:t> a rayas y sueter beige.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60450"/>
            <a:ext cx="7772400" cy="18288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14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3315" name="Picture 4" descr="http://4.bp.blogspot.com/_4fu3YBpi00Y/TQpp2ViuSHI/AAAAAAAABJ8/eNDfzBE4W_g/s1600/winter_trees+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066800" y="0"/>
            <a:ext cx="71628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700">
                <a:solidFill>
                  <a:srgbClr val="FF3300"/>
                </a:solidFill>
                <a:latin typeface="Freestyle Script" pitchFamily="66" charset="0"/>
              </a:rPr>
              <a:t>La Ropa de Invierno</a:t>
            </a:r>
          </a:p>
        </p:txBody>
      </p:sp>
      <p:pic>
        <p:nvPicPr>
          <p:cNvPr id="13317" name="Picture 6" descr="(3) h&amp;m women clothes collection fall winter 20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0"/>
            <a:ext cx="3048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wayne cooper mens fashion winter clothing 2010 05 Wayne Cooper Men’s Winter Fashion 20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295400"/>
            <a:ext cx="29527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060450"/>
            <a:ext cx="7772400" cy="18288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8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14339" name="Picture 2" descr="http://2.bp.blogspot.com/-kgbkX6UMt0k/UARgK3hh0II/AAAAAAAAOns/VAsemb6L7Yc/s1600/Purple+tulip+flowers.+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38400" y="0"/>
            <a:ext cx="441960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8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BONNIE" pitchFamily="2" charset="0"/>
              </a:rPr>
              <a:t>Accesorios</a:t>
            </a:r>
            <a:endParaRPr lang="es-MX" sz="88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BONNIE" pitchFamily="2" charset="0"/>
            </a:endParaRPr>
          </a:p>
        </p:txBody>
      </p:sp>
      <p:pic>
        <p:nvPicPr>
          <p:cNvPr id="14341" name="Picture 4" descr="http://4.bp.blogspot.com/_GQaPabvlegc/TSzDIFFgAhI/AAAAAAAAATU/RQdcdKCGvjs/s1600/dooney-bourke-hayden-panettiere-pur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447800"/>
            <a:ext cx="20193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7"/>
          <p:cNvSpPr txBox="1">
            <a:spLocks noChangeArrowheads="1"/>
          </p:cNvSpPr>
          <p:nvPr/>
        </p:nvSpPr>
        <p:spPr bwMode="auto">
          <a:xfrm>
            <a:off x="685800" y="35814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El bolso</a:t>
            </a:r>
          </a:p>
        </p:txBody>
      </p:sp>
      <p:sp>
        <p:nvSpPr>
          <p:cNvPr id="14343" name="AutoShape 6" descr="data:image/jpeg;base64,/9j/4AAQSkZJRgABAQAAAQABAAD/2wCEAAkGBhASERISEhQVERUVFxITGBUTFxYVGBcVFRQVFRUZGRIYHyYeFxolGRQUIC8gIycpLSwsFx4xNjAqNSYrLCkBCQoKDgwOGg8PGi4lHCQvLCwpKSwpKiwsLCopKSksLCktKSwpKSksKSkpKSwsLCkpLCwpMCwpLCksLCwsLCwsMv/AABEIAOEA4QMBIgACEQEDEQH/xAAbAAEAAgMBAQAAAAAAAAAAAAAABQYDBAcBAv/EAEIQAAIBAgQDBQMICQMEAwAAAAECAAMRBAUSISIxQQYTUWFxMoGRFCNCUmJyobEzQ3OCkqLB0fAHFfEkk8LhU2Oy/8QAGQEBAAMBAQAAAAAAAAAAAAAAAAECAwQF/8QAKxEBAQACAQMDAQgDAQAAAAAAAAECESEDMUEEElFhEyIyUoGR0fBCcaEU/9oADAMBAAIRAxEAPwDuMREBERAREQEREBERAREQEREBERAREQEREBERAREQEREBERAREQEREBERAREQEREBERAREQEREBERAREQEREBERAREQEREBERAREQEREBERAREQEREBERAREQEREBERAREQEREBERAREQEREBERAREQEREBERAREQEREBERARPDMNbFKo3/D/ADb3yLZO6ZLezPPlnA57SvZj2lVQbMot0TjPx5CVzMu0FVzwUXe3Vif/ABnPl6ieJt04emyy78LviM8w6e1VQe+5+AmhU7b4FedUe4N/ac/q4rGNsKaJ8CfxM1amGxZ5hT91U/vM71sviOiel6fm10ql22wDfr1HrcfmJLYXH06gvTdX+6QfynGK+H07ujL5tSsP4ltNFKbFgaLFG6d21r/umx+Bl8etl5imXpsPFd9icby//UbHYRgmJU1V+2CrW8mIv+c6T2d7WYbGLek3EBdkOzD3dR5ib45yuTPp3FNxAiXZkREBERAREQEREBERAREQEREBETXxmNSkpd2CgeMi2Tmpkt4jMTNLG5zSp82Hh7/DzPpKpm/aes4JX5qmeRb2m8SB/g9ZiyjCq57xhqPQsT16X5/uqPW05s+td6xdmHp5J7s/2T1XMsTVHzKqo6vUNlA9BzM0Tl6tvVqtXPPa1OmPQ9fdeSvyRmALnQq78VgPdT5AebXMx1Myopd1XWR+sqEKvuc9PuiV15v/AH+FZefuz9v5adLKXb9GgQeNrfzNdj7gJ9nsnq/S1m9F2/ma5mCt2rB2VmqHwoIxH/cawkfiMXi3BtTRf21XU38Cf3lPdhPG22M6l86/RJt2Yy1fba/3qp/IWmrX7P5P9YL6VXH9ZXXwOKJ1Pa3gm34AEzVxOVtv83UPnq2/FhE6s+Iv9jl+ap2plVCmb4XMO7P1KrBlPqenwM0K2YYVnFLMKNNWbliMOQL+ZKf55Sr4jKK/0VYetVfykNjcsxdtxqtysVuJeZb7cIywuM53f78umYzs9iKFPVS05lhCLmjUAZwvih/qu/kZB1+yxpquPyt20rxNRJu6WvfSfprseE77deU0ew/bLFUCcOx039gOLjX4eQPLbkZOdku2Xe42ue7FIhO8dV2uyNpqbE7MQfio85rMvDnuF1vf9+KvfZTtCuMw61eTcmA6N/brJuUfs1i8OuLrfJmDUqpp1AFFgrOWDAjpxAmw8ZdwZpjd8OfPHWr8vYiJdQiIgIiICIiAiIgIiICImpmWYLRps7cgPeTyAHmSQPfIt0mTd08x2ZJSBJPIFj5AeP5Sp4qo1X/qK/s/qqR2HkWHXxm5Twj1Sorc/wBPVHTnanTv4Cx+B8ZptiFxlXu12p6imoeAF6hHhyA9858rcuf2deEmPE/Wo3LssqYuqXbiF+vs26avLwQe+Wla9GgdK/O1BsT0Xy25cvZG8jcwzUKpo4cijSpiz1eQ81U9T4nnK3Xz12umEGheRrPsT42+r6DfxmPGHbv8tr7urPieJ/Kw55nSU+LEVVXqFO7eWmkNh+9vIfC5xVxLasPhWdf/AJ8SbKB4gf8Aua+EyRUOsoK9Q76691pr5inzY+tpvBkqMBWrNiSOVGkt0B/Zrw/G8yyu+7SYXGaZDVZtjXaq/LRg0BAPnUIsJHZhSYGzVvk37Ssaj3+4mwllSk7AL3K016CtU07fsaQ/OZ6WV1B7JCfsaCr/ADVJGrfCs6sxc7xCtfgr4qt9ykbX/emAY3MV9lKjC3000m3WdKq5BWb6ddvvVUpj4IJo4jsRUbz+9Xc/+M0mGX5U/bY3/LShVMwLXNehpt1Fx/Mv9RNWpRptvSN/ssxU+5r2PvtLhiv9N8Sb6dP/AHG/qJXcw/0+xtIkqvwIMvOlfjR/6JO12q2YMVYErUpspBs2/wCMteFxehK+K4eKktNbKA2t934hzHB18ZFJl2KbVTdAAqsxLEKqqLC+tvZ3IHW5IFpnrYE1ThsDS49VgzKwFid2e+4sACfRfOXuN4jLHOc3f1b3YgGlTq1VWoSWBCm1yUUsdJ63LLadM7OdqErotz7VwpOx1DmjD6Ljw6/hOe4uogoVzST/AKemUo0ERRqqFCDUqFgNRuFZyd7be+TyRkrKCGJFUbPyYsm9n/8AuTYhh7Syct4ZbRj7Or05HUbz2QfZbOjXp6XI72nwuB5EgH32k5OmXc24cp7boiIkoIiICIiAiIgIiIHhkVi07yql/ZQu9vF0AC/AsT8JKsZVsfmfcYmzbJV4kbfaoAFdD6gKR75TPjlfCbuojs0xzvTFOkePEd2gbwFiGPu4iZGVMQmEpaVYqo79dZ52DgG32jb8Z6mOFHEPRbrqqUCehqAFqfgCdreo8ZDW+WURqJQ0a7l1OxCv5HqGFvIzky7d3f0597WuGHC1amKfc93Rp/R8CeQ86hG9+gkh/uABCUEuel+g9en+c5r4bDHENopr3dBDputzqa4OhfrHqfxnQMh7KJSAZxc89J3sfFj1P4TKdO58R0ZdTHpzeSAy3stVr2aqSw8+FPcOst2AyCnSXSNh4IAg/Dc+8yTAn1OzDoY4vN6nqM+p/pjp0FX2VA9BPu09ibac7y09tESQtMGKA0m8zXkJ2gzRUGkPao2yqo1PueYTkN+Rba568iRVR7QUe+qnD07Iq2fEVD7KAbqpPl7RHMsVHMGQGYLTwNOpTVteIrX7x2Gju6LfQ03JQsLX3uB4E2ktmubph1Kpp1KdQHNaTnnUqO36bEXvz2U+B2lPy7L2xbMxJO53a/M8TMxPO3M35mVt8rYS3h8/O1KlBEZqejakb2IqMb6mH2iR6AKOktmCQnCNiEGhrk1FG2nFYffUB01LcEeJn12a7P03q1MTVJp0aB1gnbVoPUnoAtz6iZ6elEzhA2pRW1DpxOmthbyvb1BnPnNz3V29OyX2Twy5LjDSzZSv6PE0wwH3lBH8yzpQnKqVMrjMoW9mVKat52Vb/mfhOqib9P8ADHN1ZJndPYiJdkREQEREBERAREQMeIPCZVc/wq1kZH9QRzDDkR53lqrjhMq2cAi8izc0S2Xcc8x9So9PunAZ9mRzyI9m/rYWI8jPcixrNXWnVFy4emamwvTUEN3t+aqFJ1e0LdRtNh8revUqUksAtqutzpVNZseLqCVO32T4Xm1g8qNMB8SmoENT7w6QTTeyORTRtRXcb3/O85fZd/R33rYyfVZuzWKotiKaULPSRDpIBFtttjvcnUSTuby506oPIg9NjfecSzTBGmlKrhLurcLPuArXa1jsU2t7Vt/AGa9O1JgCcThKo3cG7XN7lhYBt79bj7U06Vk3GXWxuVljvMTm2ExuKFLXSr1MQBbZVrBz5W01Fv6kTdwfaSsRxnFIblbMhPIDit8mvp3tf1m245rLO8XyJUUzpz1rn3MPyoCZBmlI7N3jn6prH/8AOoH+WNxCyV8Wibuyr94gfnNc5qD+jV6nmBpX+N7Aj0vI7DOedPDhftFdP87gH4KYxNW36eulP7FM3b+Jt/4VEbH3jsY1wHqd3fklAFqjeQa1z6qu3jILM8RQoKe9YYdSLmmjXr1L7Xq1rnQDfkCWNyL9Jlx2b06YspNEP1FxUqejMGqv6hR94Sm43IlZ+/rN3NMk+1dqht0VbklvHiNvpEc5X3c6ideUdjMTUzGr3dJVw9CkNRJGmnSQc3Y9T4X3JO3luvjaOHwy08MHcuSqllAZwG3fSCbKTyB5n02+6t6q6KdM0cOvGtJTxVCLcdRh6i7GwHJdzqmN6QwhFW4qYlwO6RRfRfhVwvLypr1O/ISMtWaWwtxu2/2jzRiKWE5U6OmritJ4dQ3p4fV9LewJ6sxJ5TXyimzUagYktXq96/ndl28rgP8AGatXLnCJhyNy13Oq+uux34vpaBzPK9/AEy2Y4ZqeFKodLXpUgRuSXFyiW31aDe/TWOp2x6u8rMcXV6a44Y3qZN7snhzisxNfnTw6lVPQubgkeV2Y+lp0kSG7JZGMLh0p2AYgM9vrW5X8pNTpk1NOTK+62kRElUiIgIiICIiAiIgeESv59R2MsMis6pXUwiqCMeEDL3gQ3N1JVWKlWANNmIAa+rx5ja176mN7Z4dKTUtWus+gs67qCOocm7Fdludydz54u0GXXO45G/8An4e+0hshyCguIDV7Nh21DZtIWqbWSp9QkXtqsCQLG9pnb4b448e5NZHnOGW97azurK60WKkAsvGNDsGvbWbWOxllw2X4XE0eGsxA1fN1u4YoQLngI4ep4SP6yuZt2VpEq2HLCna7cLbNe1zSYAkmzXbhF7bjkYkYXDNWpnUiG3FqButQcLAllAAa5NgxsQR4Ssn0WuW7uVZsr7IXxCMKyNSJYBQW1toUahqQ2WxINtXISwYjISdIIrVCoCMbrxIltOpS13Gqz7b3NiRYSmdle1HycLRcCiys1hcMFRmJIQX0sDcHiYdCCet7y7tK9SqEbSNY1ALc6RYfSNg1+I2F7WIlscZJwzyyyt5qHxORVQ4VKVEkhmAqKuqykDUt1ZT7Q2JB8us26GCxaixr06I8EAU/wg6fwm5nHaBUUWJqEGppFPUxLKCpvotpIJPMEciSOch8F2vruSlOjTUj6NEis49RSBVf3mX1kq6ShyUt7dSvX9WKJ77lV+F5irYAUlNmp0ALXFMKW/erVBpT10k+c9p4XEuR3tRaZ8G+cqe6khIX+Nh5T6NbD024bVHX9ZWZSE9EFkp+7T6waaGDyVjqqU1C33avXLafW7WqVf5V9ZrY/JKbG5ZnOwatVsAQPoUqWyqt/GyjlueEzf8AuVFuN8QrWNtQAcBj0XSCobwVbv5mYTlrVGDMKlMGxVf179L25YdelydVuq8o0KzjmIJRUNRl0/NgFkVuQaqAL1H32Q257qvst95PlfdVu9rg1cQ52uQe6LHSSxG7VLc9F9I2FjutyXBNSTRSFOgotxclXyUc3c3ILG3lILOKNDC03rEjvj7DuqhmY9FpC2kWvxNY7X5bxeOyZq3lhq5UyuSAVdwb1GSyUqYABNhtffZBcm4FzxGWDJOz3GlaoCBTBFCk25QE3arU8azm5PhfxnnZZqb0FqopAdtbAkNapYAkbbC/L8hyljoPcX/zwjDHXKc87lx4jIIiJdmREQEREBERAREQEREBMOIpahM0QKPnuV85z/OMOwJ0qWJ2svNhfl11ehHhOz5ngdSmUXF4AJV4uEbi/LY+fSRlJVsLZULRq1qdKjTpCqgK7rRdqTtVvxglLhnHCLHa1rXO0wV80r1l+awb4i9+8a1QlmK2Bfu0FmsR4eyLW3kxhsAlJ1FOscOjm7qLFCQRxAMCBuVBHgwIPhTs1zE1MXWJQr3tQ27hmswGwOxB33NyDzMy15b9+KyY/LMdUIP+3iibAXbWnJdN71KgF7DfbncmaoyfFU766lCl4qXVult1QMPjNpCwNkKFbKNDIlQGwtfV7RvzuD1mzSpUj7WHS/1qdWtT281DEfCPtcVsvTZxhy4K11Z0rWJawpd4pPXTSdhTvsOSAyd/3nEKoVMPiKygbCo9OhSHpQpEA9OZEisJkdN0cEcanV7bEMrG3IrvblzvuT0khkHZEMrVA6UqaMy94RTDXU8jWYllNuihektMpaxywuM3XmKr4xgDiGXDUW5IaqUw/Sy06J1VfQ3kllXZ4AiyJTDC4bEIwY+aYS/e1P3tPoZ94DL8Gjk9/VrOb3+S06xZt72bE2Z2H3SJZMHi0w63Wj8mDG2qroo6j9qpVY1G9dJlme2XDZetIqdNR6ltIdlFSqB1CIB3eHT4eYvJIMUHIUQ3VzrqMfQE6j729Jj+XVDYC5ubXpC4G17mq9lt91ZE11xhYsrJQAJBtx1WAAI+cqe0D0AsNpHukS3sfX0jUQ9+l7Gob+A9miPO1/IGVPPMvetaq3EwHCpvZVO5sDuTcbk3MvOArEBVrAEtyawUk+BUEgH3zafK6RFioI52P+bSbzODspH+muaNoqYZyoZGuoOxKne4F+IA+A8JfqDc/d6chykNQ7FYNKy1hTOtTqUl3Nj5AmTiqBykxFfURElBERAREQEREBERAREQEREBaQXaPBYfuy9VlpLy1OQBc9LydmjnOEo1KLrWAanYs1+gUXJBG4Ite4gc2e6VENKqlRARcbsSLXBKm2wAvcW5TQ7O5NfFpfS5LICNFtNMd4zqFv8Ad3sBt4S35Moai+Ie/wAnKqKPeAVKugbe0BfSbAhTcjfeQ2NwKJiBUbvcOXKfpFNPYahwVASpJ4bpe/D7pnlOOGvTz1lLU/m3ZvCU0LDgCg2ta9uVgTsBvb0M5pXyRlFgpJ2sADc35WFuW4nQcPj6VOvTouxxBqKxUAaQgRTckb3OkG2/PlbnNrGVFpgsFOkioe7QrqLKhtdtxs9gCdgRcbCUww1zpp1OrlnqW26UPs5VGHB1tUwzAMoZ0Lpq+cvqQWIB1Aje+pTzFpdcmyHDGlUxFZBVZWY6lG+lFWxC+JG/ha0r+D7yu6Kws9qtUliCrA2sGHKxZUGkGw0k9DLB2YxBoFUBJpuiOt9yt7cLMABcAqQ22zAEbAzSRjWhmGEp1AXwdaohJUGm1R0uCPoObm9iORI9Jo47sGwFNzqepuzMW12FrDj8dzsPW8m82yE08RSqUQxp6jVKqrNZxYqF08rnobAD1lvy6kwpIr+0FAI59P8AibZa1NMp+Jo4XH6lpkKV1W1WsNLfSBBH/ImbEVgOIE3F/dcb6h9XYGbFTLkvcXU+U+WywEglmuvIg2I2ta/O0wuNabiFqIWekRqUsSSt72ZStx52JuPT0lmE16GARNwLnfc8+I3PxmzLYzSLSIiWQREQEREBERAREQEREBERAREQE+aiXBB3B2IPUGfUQKVm+R1cLhqyUdVWhZnVAbVaDe0Gpt9NAd9J3G9ieUs2Fpd9h075QS6IXUja5UFhpPnebxE9AkaFSzfs6lLTXTnTGnawITcE6rX2uCSb7D4xQxgK90RdlTuhcbFXqIBUFud0F+dwdW1tz0FkB57yFxfZak4UKXpBW1gIRpB4uSsCFHETYC140mVU8LhKhqAXNLu6dSxA3HesoBJPQFdhffiHIki25JlIQarWGlUUHeyLy+IC/wAIPMzPgMhpUre05vqu5BOq1r2AAkkFiRNuxVA6T2IkqkREBERAREQEREBERAREQEREBERAREQEREBERAREQEREBERAREQEREBERAREQEREBERAREQEREBERAREQEREBERAREQEREBERAREQEREBERAREQEREBERAREQEREBERAREQEREBERAREQEREBERAREQEREBERAREQEREBERAREQERE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AutoShape 8" descr="data:image/jpeg;base64,/9j/4AAQSkZJRgABAQAAAQABAAD/2wCEAAkGBhASERISEhQVERUVFxITGBUTFxYVGBcVFRQVFRUZGRIYHyYeFxolGRQUIC8gIycpLSwsFx4xNjAqNSYrLCkBCQoKDgwOGg8PGi4lHCQvLCwpKSwpKiwsLCopKSksLCktKSwpKSksKSkpKSwsLCkpLCwpMCwpLCksLCwsLCwsMv/AABEIAOEA4QMBIgACEQEDEQH/xAAbAAEAAgMBAQAAAAAAAAAAAAAABQYDBAcBAv/EAEIQAAIBAgQDBQMICQMEAwAAAAECAAMRBAUSISIxQQYTUWFxMoGRFCNCUmJyobEzQ3OCkqLB0fAHFfEkk8LhU2Oy/8QAGQEBAAMBAQAAAAAAAAAAAAAAAAECAwQF/8QAKxEBAQACAQMDAQgDAQAAAAAAAAECESEDMUEEElFhEyIyUoGR0fBCcaEU/9oADAMBAAIRAxEAPwDuMREBERAREQEREBERAREQEREBERAREQEREBERAREQEREBERAREQEREBERAREQEREBERAREQEREBERAREQEREBERAREQEREBERAREQEREBERAREQEREBERAREQEREBERAREQEREBERAREQEREBERAREQEREBERAREQEREBERARPDMNbFKo3/D/ADb3yLZO6ZLezPPlnA57SvZj2lVQbMot0TjPx5CVzMu0FVzwUXe3Vif/ABnPl6ieJt04emyy78LviM8w6e1VQe+5+AmhU7b4FedUe4N/ac/q4rGNsKaJ8CfxM1amGxZ5hT91U/vM71sviOiel6fm10ql22wDfr1HrcfmJLYXH06gvTdX+6QfynGK+H07ujL5tSsP4ltNFKbFgaLFG6d21r/umx+Bl8etl5imXpsPFd9icby//UbHYRgmJU1V+2CrW8mIv+c6T2d7WYbGLek3EBdkOzD3dR5ib45yuTPp3FNxAiXZkREBERAREQEREBERAREQEREBETXxmNSkpd2CgeMi2Tmpkt4jMTNLG5zSp82Hh7/DzPpKpm/aes4JX5qmeRb2m8SB/g9ZiyjCq57xhqPQsT16X5/uqPW05s+td6xdmHp5J7s/2T1XMsTVHzKqo6vUNlA9BzM0Tl6tvVqtXPPa1OmPQ9fdeSvyRmALnQq78VgPdT5AebXMx1Myopd1XWR+sqEKvuc9PuiV15v/AH+FZefuz9v5adLKXb9GgQeNrfzNdj7gJ9nsnq/S1m9F2/ma5mCt2rB2VmqHwoIxH/cawkfiMXi3BtTRf21XU38Cf3lPdhPG22M6l86/RJt2Yy1fba/3qp/IWmrX7P5P9YL6VXH9ZXXwOKJ1Pa3gm34AEzVxOVtv83UPnq2/FhE6s+Iv9jl+ap2plVCmb4XMO7P1KrBlPqenwM0K2YYVnFLMKNNWbliMOQL+ZKf55Sr4jKK/0VYetVfykNjcsxdtxqtysVuJeZb7cIywuM53f78umYzs9iKFPVS05lhCLmjUAZwvih/qu/kZB1+yxpquPyt20rxNRJu6WvfSfprseE77deU0ew/bLFUCcOx039gOLjX4eQPLbkZOdku2Xe42ue7FIhO8dV2uyNpqbE7MQfio85rMvDnuF1vf9+KvfZTtCuMw61eTcmA6N/brJuUfs1i8OuLrfJmDUqpp1AFFgrOWDAjpxAmw8ZdwZpjd8OfPHWr8vYiJdQiIgIiICIiAiIgIiICImpmWYLRps7cgPeTyAHmSQPfIt0mTd08x2ZJSBJPIFj5AeP5Sp4qo1X/qK/s/qqR2HkWHXxm5Twj1Sorc/wBPVHTnanTv4Cx+B8ZptiFxlXu12p6imoeAF6hHhyA9858rcuf2deEmPE/Wo3LssqYuqXbiF+vs26avLwQe+Wla9GgdK/O1BsT0Xy25cvZG8jcwzUKpo4cijSpiz1eQ81U9T4nnK3Xz12umEGheRrPsT42+r6DfxmPGHbv8tr7urPieJ/Kw55nSU+LEVVXqFO7eWmkNh+9vIfC5xVxLasPhWdf/AJ8SbKB4gf8Aua+EyRUOsoK9Q76691pr5inzY+tpvBkqMBWrNiSOVGkt0B/Zrw/G8yyu+7SYXGaZDVZtjXaq/LRg0BAPnUIsJHZhSYGzVvk37Ssaj3+4mwllSk7AL3K016CtU07fsaQ/OZ6WV1B7JCfsaCr/ADVJGrfCs6sxc7xCtfgr4qt9ykbX/emAY3MV9lKjC3000m3WdKq5BWb6ddvvVUpj4IJo4jsRUbz+9Xc/+M0mGX5U/bY3/LShVMwLXNehpt1Fx/Mv9RNWpRptvSN/ssxU+5r2PvtLhiv9N8Sb6dP/AHG/qJXcw/0+xtIkqvwIMvOlfjR/6JO12q2YMVYErUpspBs2/wCMteFxehK+K4eKktNbKA2t934hzHB18ZFJl2KbVTdAAqsxLEKqqLC+tvZ3IHW5IFpnrYE1ThsDS49VgzKwFid2e+4sACfRfOXuN4jLHOc3f1b3YgGlTq1VWoSWBCm1yUUsdJ63LLadM7OdqErotz7VwpOx1DmjD6Ljw6/hOe4uogoVzST/AKemUo0ERRqqFCDUqFgNRuFZyd7be+TyRkrKCGJFUbPyYsm9n/8AuTYhh7Syct4ZbRj7Or05HUbz2QfZbOjXp6XI72nwuB5EgH32k5OmXc24cp7boiIkoIiICIiAiIgIiIHhkVi07yql/ZQu9vF0AC/AsT8JKsZVsfmfcYmzbJV4kbfaoAFdD6gKR75TPjlfCbuojs0xzvTFOkePEd2gbwFiGPu4iZGVMQmEpaVYqo79dZ52DgG32jb8Z6mOFHEPRbrqqUCehqAFqfgCdreo8ZDW+WURqJQ0a7l1OxCv5HqGFvIzky7d3f0597WuGHC1amKfc93Rp/R8CeQ86hG9+gkh/uABCUEuel+g9en+c5r4bDHENopr3dBDputzqa4OhfrHqfxnQMh7KJSAZxc89J3sfFj1P4TKdO58R0ZdTHpzeSAy3stVr2aqSw8+FPcOst2AyCnSXSNh4IAg/Dc+8yTAn1OzDoY4vN6nqM+p/pjp0FX2VA9BPu09ibac7y09tESQtMGKA0m8zXkJ2gzRUGkPao2yqo1PueYTkN+Rba568iRVR7QUe+qnD07Iq2fEVD7KAbqpPl7RHMsVHMGQGYLTwNOpTVteIrX7x2Gju6LfQ03JQsLX3uB4E2ktmubph1Kpp1KdQHNaTnnUqO36bEXvz2U+B2lPy7L2xbMxJO53a/M8TMxPO3M35mVt8rYS3h8/O1KlBEZqejakb2IqMb6mH2iR6AKOktmCQnCNiEGhrk1FG2nFYffUB01LcEeJn12a7P03q1MTVJp0aB1gnbVoPUnoAtz6iZ6elEzhA2pRW1DpxOmthbyvb1BnPnNz3V29OyX2Twy5LjDSzZSv6PE0wwH3lBH8yzpQnKqVMrjMoW9mVKat52Vb/mfhOqib9P8ADHN1ZJndPYiJdkREQEREBERAREQMeIPCZVc/wq1kZH9QRzDDkR53lqrjhMq2cAi8izc0S2Xcc8x9So9PunAZ9mRzyI9m/rYWI8jPcixrNXWnVFy4emamwvTUEN3t+aqFJ1e0LdRtNh8revUqUksAtqutzpVNZseLqCVO32T4Xm1g8qNMB8SmoENT7w6QTTeyORTRtRXcb3/O85fZd/R33rYyfVZuzWKotiKaULPSRDpIBFtttjvcnUSTuby506oPIg9NjfecSzTBGmlKrhLurcLPuArXa1jsU2t7Vt/AGa9O1JgCcThKo3cG7XN7lhYBt79bj7U06Vk3GXWxuVljvMTm2ExuKFLXSr1MQBbZVrBz5W01Fv6kTdwfaSsRxnFIblbMhPIDit8mvp3tf1m245rLO8XyJUUzpz1rn3MPyoCZBmlI7N3jn6prH/8AOoH+WNxCyV8Wibuyr94gfnNc5qD+jV6nmBpX+N7Aj0vI7DOedPDhftFdP87gH4KYxNW36eulP7FM3b+Jt/4VEbH3jsY1wHqd3fklAFqjeQa1z6qu3jILM8RQoKe9YYdSLmmjXr1L7Xq1rnQDfkCWNyL9Jlx2b06YspNEP1FxUqejMGqv6hR94Sm43IlZ+/rN3NMk+1dqht0VbklvHiNvpEc5X3c6ideUdjMTUzGr3dJVw9CkNRJGmnSQc3Y9T4X3JO3luvjaOHwy08MHcuSqllAZwG3fSCbKTyB5n02+6t6q6KdM0cOvGtJTxVCLcdRh6i7GwHJdzqmN6QwhFW4qYlwO6RRfRfhVwvLypr1O/ISMtWaWwtxu2/2jzRiKWE5U6OmritJ4dQ3p4fV9LewJ6sxJ5TXyimzUagYktXq96/ndl28rgP8AGatXLnCJhyNy13Oq+uux34vpaBzPK9/AEy2Y4ZqeFKodLXpUgRuSXFyiW31aDe/TWOp2x6u8rMcXV6a44Y3qZN7snhzisxNfnTw6lVPQubgkeV2Y+lp0kSG7JZGMLh0p2AYgM9vrW5X8pNTpk1NOTK+62kRElUiIgIiICIiAiIgeESv59R2MsMis6pXUwiqCMeEDL3gQ3N1JVWKlWANNmIAa+rx5ja176mN7Z4dKTUtWus+gs67qCOocm7Fdludydz54u0GXXO45G/8An4e+0hshyCguIDV7Nh21DZtIWqbWSp9QkXtqsCQLG9pnb4b448e5NZHnOGW97azurK60WKkAsvGNDsGvbWbWOxllw2X4XE0eGsxA1fN1u4YoQLngI4ep4SP6yuZt2VpEq2HLCna7cLbNe1zSYAkmzXbhF7bjkYkYXDNWpnUiG3FqButQcLAllAAa5NgxsQR4Ssn0WuW7uVZsr7IXxCMKyNSJYBQW1toUahqQ2WxINtXISwYjISdIIrVCoCMbrxIltOpS13Gqz7b3NiRYSmdle1HycLRcCiys1hcMFRmJIQX0sDcHiYdCCet7y7tK9SqEbSNY1ALc6RYfSNg1+I2F7WIlscZJwzyyyt5qHxORVQ4VKVEkhmAqKuqykDUt1ZT7Q2JB8us26GCxaixr06I8EAU/wg6fwm5nHaBUUWJqEGppFPUxLKCpvotpIJPMEciSOch8F2vruSlOjTUj6NEis49RSBVf3mX1kq6ShyUt7dSvX9WKJ77lV+F5irYAUlNmp0ALXFMKW/erVBpT10k+c9p4XEuR3tRaZ8G+cqe6khIX+Nh5T6NbD024bVHX9ZWZSE9EFkp+7T6waaGDyVjqqU1C33avXLafW7WqVf5V9ZrY/JKbG5ZnOwatVsAQPoUqWyqt/GyjlueEzf8AuVFuN8QrWNtQAcBj0XSCobwVbv5mYTlrVGDMKlMGxVf179L25YdelydVuq8o0KzjmIJRUNRl0/NgFkVuQaqAL1H32Q257qvst95PlfdVu9rg1cQ52uQe6LHSSxG7VLc9F9I2FjutyXBNSTRSFOgotxclXyUc3c3ILG3lILOKNDC03rEjvj7DuqhmY9FpC2kWvxNY7X5bxeOyZq3lhq5UyuSAVdwb1GSyUqYABNhtffZBcm4FzxGWDJOz3GlaoCBTBFCk25QE3arU8azm5PhfxnnZZqb0FqopAdtbAkNapYAkbbC/L8hyljoPcX/zwjDHXKc87lx4jIIiJdmREQEREBERAREQEREBMOIpahM0QKPnuV85z/OMOwJ0qWJ2svNhfl11ehHhOz5ngdSmUXF4AJV4uEbi/LY+fSRlJVsLZULRq1qdKjTpCqgK7rRdqTtVvxglLhnHCLHa1rXO0wV80r1l+awb4i9+8a1QlmK2Bfu0FmsR4eyLW3kxhsAlJ1FOscOjm7qLFCQRxAMCBuVBHgwIPhTs1zE1MXWJQr3tQ27hmswGwOxB33NyDzMy15b9+KyY/LMdUIP+3iibAXbWnJdN71KgF7DfbncmaoyfFU766lCl4qXVult1QMPjNpCwNkKFbKNDIlQGwtfV7RvzuD1mzSpUj7WHS/1qdWtT281DEfCPtcVsvTZxhy4K11Z0rWJawpd4pPXTSdhTvsOSAyd/3nEKoVMPiKygbCo9OhSHpQpEA9OZEisJkdN0cEcanV7bEMrG3IrvblzvuT0khkHZEMrVA6UqaMy94RTDXU8jWYllNuihektMpaxywuM3XmKr4xgDiGXDUW5IaqUw/Sy06J1VfQ3kllXZ4AiyJTDC4bEIwY+aYS/e1P3tPoZ94DL8Gjk9/VrOb3+S06xZt72bE2Z2H3SJZMHi0w63Wj8mDG2qroo6j9qpVY1G9dJlme2XDZetIqdNR6ltIdlFSqB1CIB3eHT4eYvJIMUHIUQ3VzrqMfQE6j729Jj+XVDYC5ubXpC4G17mq9lt91ZE11xhYsrJQAJBtx1WAAI+cqe0D0AsNpHukS3sfX0jUQ9+l7Gob+A9miPO1/IGVPPMvetaq3EwHCpvZVO5sDuTcbk3MvOArEBVrAEtyawUk+BUEgH3zafK6RFioI52P+bSbzODspH+muaNoqYZyoZGuoOxKne4F+IA+A8JfqDc/d6chykNQ7FYNKy1hTOtTqUl3Nj5AmTiqBykxFfURElBERAREQEREBERAREQEREBaQXaPBYfuy9VlpLy1OQBc9LydmjnOEo1KLrWAanYs1+gUXJBG4Ite4gc2e6VENKqlRARcbsSLXBKm2wAvcW5TQ7O5NfFpfS5LICNFtNMd4zqFv8Ad3sBt4S35Moai+Ie/wAnKqKPeAVKugbe0BfSbAhTcjfeQ2NwKJiBUbvcOXKfpFNPYahwVASpJ4bpe/D7pnlOOGvTz1lLU/m3ZvCU0LDgCg2ta9uVgTsBvb0M5pXyRlFgpJ2sADc35WFuW4nQcPj6VOvTouxxBqKxUAaQgRTckb3OkG2/PlbnNrGVFpgsFOkioe7QrqLKhtdtxs9gCdgRcbCUww1zpp1OrlnqW26UPs5VGHB1tUwzAMoZ0Lpq+cvqQWIB1Aje+pTzFpdcmyHDGlUxFZBVZWY6lG+lFWxC+JG/ha0r+D7yu6Kws9qtUliCrA2sGHKxZUGkGw0k9DLB2YxBoFUBJpuiOt9yt7cLMABcAqQ22zAEbAzSRjWhmGEp1AXwdaohJUGm1R0uCPoObm9iORI9Jo47sGwFNzqepuzMW12FrDj8dzsPW8m82yE08RSqUQxp6jVKqrNZxYqF08rnobAD1lvy6kwpIr+0FAI59P8AibZa1NMp+Jo4XH6lpkKV1W1WsNLfSBBH/ImbEVgOIE3F/dcb6h9XYGbFTLkvcXU+U+WywEglmuvIg2I2ta/O0wuNabiFqIWekRqUsSSt72ZStx52JuPT0lmE16GARNwLnfc8+I3PxmzLYzSLSIiWQREQEREBERAREQEREBERAREQE+aiXBB3B2IPUGfUQKVm+R1cLhqyUdVWhZnVAbVaDe0Gpt9NAd9J3G9ieUs2Fpd9h075QS6IXUja5UFhpPnebxE9AkaFSzfs6lLTXTnTGnawITcE6rX2uCSb7D4xQxgK90RdlTuhcbFXqIBUFud0F+dwdW1tz0FkB57yFxfZak4UKXpBW1gIRpB4uSsCFHETYC140mVU8LhKhqAXNLu6dSxA3HesoBJPQFdhffiHIki25JlIQarWGlUUHeyLy+IC/wAIPMzPgMhpUre05vqu5BOq1r2AAkkFiRNuxVA6T2IkqkREBERAREQEREBERAREQEREBERAREQEREBERAREQEREBERAREQEREBERAREQEREBERAREQEREBERAREQEREBERAREQEREBERAREQEREBERAREQEREBERAREQEREBERAREQEREBERAREQEREBERAREQEREBERAREQEREBERAREQERE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45" name="Picture 10" descr="Bracelets for wom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1524000"/>
            <a:ext cx="18732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TextBox 11"/>
          <p:cNvSpPr txBox="1">
            <a:spLocks noChangeArrowheads="1"/>
          </p:cNvSpPr>
          <p:nvPr/>
        </p:nvSpPr>
        <p:spPr bwMode="auto">
          <a:xfrm>
            <a:off x="2590800" y="35814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Pulsera</a:t>
            </a:r>
          </a:p>
        </p:txBody>
      </p:sp>
      <p:sp>
        <p:nvSpPr>
          <p:cNvPr id="14347" name="TextBox 12"/>
          <p:cNvSpPr txBox="1">
            <a:spLocks noChangeArrowheads="1"/>
          </p:cNvSpPr>
          <p:nvPr/>
        </p:nvSpPr>
        <p:spPr bwMode="auto">
          <a:xfrm>
            <a:off x="4800600" y="36576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Reloj de pulsera</a:t>
            </a:r>
          </a:p>
        </p:txBody>
      </p:sp>
      <p:pic>
        <p:nvPicPr>
          <p:cNvPr id="14348" name="Picture 12" descr="http://www.replicacafe.net/wp-content/uploads/the-rolex-day-date-ii-watch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1447800"/>
            <a:ext cx="1600200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TextBox 16"/>
          <p:cNvSpPr txBox="1">
            <a:spLocks noChangeArrowheads="1"/>
          </p:cNvSpPr>
          <p:nvPr/>
        </p:nvSpPr>
        <p:spPr bwMode="auto">
          <a:xfrm>
            <a:off x="7086600" y="39624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4350" name="Picture 16" descr="https://encrypted-tbn3.gstatic.com/images?q=tbn:ANd9GcRyacMUJYSHYpEDJfgC8R4nKm1RD5A3Tduhrm5wjJYtt9qX5aS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1524000"/>
            <a:ext cx="19050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" name="TextBox 18"/>
          <p:cNvSpPr txBox="1">
            <a:spLocks noChangeArrowheads="1"/>
          </p:cNvSpPr>
          <p:nvPr/>
        </p:nvSpPr>
        <p:spPr bwMode="auto">
          <a:xfrm>
            <a:off x="7086600" y="3733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Sombrero </a:t>
            </a:r>
          </a:p>
        </p:txBody>
      </p:sp>
      <p:pic>
        <p:nvPicPr>
          <p:cNvPr id="14352" name="Picture 18" descr="https://encrypted-tbn0.gstatic.com/images?q=tbn:ANd9GcSjftRgI4obKMqztgHPwiqdRyMnkb9YuuwcSafZnHBBNu6_SiA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8200" y="4114800"/>
            <a:ext cx="15240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20" descr="https://encrypted-tbn1.gstatic.com/images?q=tbn:ANd9GcQat8I1EDVGX9Ri-fj_0L63X7DtGUz4ul55l9OKdranzO7QLwmK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" y="40386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4" name="TextBox 21"/>
          <p:cNvSpPr txBox="1">
            <a:spLocks noChangeArrowheads="1"/>
          </p:cNvSpPr>
          <p:nvPr/>
        </p:nvSpPr>
        <p:spPr bwMode="auto">
          <a:xfrm>
            <a:off x="304800" y="60198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Gafas de sol</a:t>
            </a:r>
          </a:p>
        </p:txBody>
      </p:sp>
      <p:sp>
        <p:nvSpPr>
          <p:cNvPr id="14355" name="TextBox 22"/>
          <p:cNvSpPr txBox="1">
            <a:spLocks noChangeArrowheads="1"/>
          </p:cNvSpPr>
          <p:nvPr/>
        </p:nvSpPr>
        <p:spPr bwMode="auto">
          <a:xfrm>
            <a:off x="4724400" y="63246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Vestir bufanda</a:t>
            </a:r>
          </a:p>
        </p:txBody>
      </p:sp>
      <p:sp>
        <p:nvSpPr>
          <p:cNvPr id="14356" name="AutoShape 22" descr="data:image/jpeg;base64,/9j/4AAQSkZJRgABAQAAAQABAAD/2wCEAAkGBhISEREUEhIUExQVFxYSEBcVFhQVGBkVFhUXFhcUFRQYGyYfGBkjGhQUHy8gIycpLywtFR4xNTAqNSYrLCkBCQoKDgwOGg8PGiwkHyMpKSwsLCksLC8sLDIsLCwqLC0sLCwsLywpKikpLCw0LCwsLCwsLC8vKSwpLC8sLCwpLP/AABEIAOEA4QMBIgACEQEDEQH/xAAcAAEAAgMBAQEAAAAAAAAAAAAABQYDBAcCAQj/xAA7EAACAQIDBgQEBAUDBQEAAAAAAQIDEQQSIQUGMUFRYRMicYEyQpGhI1Kx8AcUksHRcoLxFTNic6JD/8QAGgEBAAIDAQAAAAAAAAAAAAAAAAMEAQIFBv/EADARAAIBAgUCBAQHAQEAAAAAAAABAgMRBBIhMUETUSJhcdEygaHwBSMzQpGxwfEU/9oADAMBAAIRAxEAPwDuIAAAAAAAAAAAAAAAAAAAAAAAAAAAAAAAAAAAAAAAAAAAAAAAAAAAAAABr/8AUaV7Z4356mHJLdmUm9jYB8jK/DU+mTAAAAAAAAAAAAAAAAAAAAAAAAAAAAAAAAAAAAAAIrefabw+Fq1Iq8lFqHq+ftq/Y1lJRTbMpXdjQxm0p4mvLD0HaENK8+svyLsufrYlKGw6UY5ct+rbd/twNbdTZPgYeCfxyWeo+bk9X+pMkFOkpeOau39CSU7eGJXMROWBkpZpToTlaV7PI3w/5LDTmmk07p6o8YvCxqQlCavGStJdiB2BiJUKksJVd7a0JP5ocvcwvyZW/a/o/ZmX41flfUsYALRCAAAAAAADFicTGnCU5tRjFOUm+SQ2BklJLVuyMdPEwl8Mov0aZAYGNTG/i1Lwo3/Chza5OXd/a9iTxOw6co2jeD+WUW7r6vUrKpOWsFp58kuWK0k9SRBDbL2nJVZYes/xIrNCXDPHqTJNTmpq6NJRcXYAA3NQAAAAAAAAAAAAAAAV7fDWNCF/jrUoNdV4kZP7Qf1LCVPf6UoLC1UvLTrwlUfSOaN39MxBX/Tf3ySUviRa0j6fIu59JyMERvFsl1oKVPStT89J9Xzi+zJcGsoqaysym07ojthbWWIpKXCS8tSPNSXEkSu7SpPC11iIL8ObUcTFcm+FT/JYITTSad09UR0pP4Zbr6+ZtNLdbHoAExoAAACq72zlWrYbCRvlqN1Kz/8ACFnl+6v6otRX8Is+0qzevh0IqPZ1Kk0/tSiQVtUo92SU9HfsTtKkoxUUrJKyPYBPsRkRvFsl1YxqU9K1J5qT69YPs/1NjY21FXpKa0fCa5qS4o3yt7Ri8JiFXivwarUcQl8s3wqe/Pv6lea6cuotuff5EsXmWX+PYsgPkZJpNap6o+lgiAAAAAAAAAAAAAAABpbZ2cq9CpTfzRaXrb9r3N0GGk1ZmU7O5BbnbSdXDqM/+5SfhVet46X91Z+5OlVxK/lMeqnCjibRqdFU4Jv1ul7otRDRlple609vob1FrmWzAAJyM8VqKnFxkrpppp80yF2VVlh5vD1HePGhN84/lb6onTBjMFGrHLJej5p9UyKpBu0o7r7sbxlbR7GcEVF16OjXiwXNfEl6f8kjQrZoqSTV+T0ZmFTNo1ZmHGxkABIagqmy6jhtbFQkrKdKEqb65JSlK3p4qLWVne+DpSoYuP8A+M7Ve9KWkv1v7IhraJS7O5JT1eXuWYHmlUUkmtU0mvRnomIwYsTh41IShNXjJOMl2ZlABA7Dryo1JYWq75fNQk/mp9PVE8Ru29mOrBODtVpvNSffnF9n/gybJ2kq0LtZZrSpF8VJcSCn4H038vb5EkvEs38m8ACcjAAAAAAAAAAAAAAAKXvptilUpqjKMoxnUUKVZ6R8SD1yW42atrb7Fi2DjJTpJTt4kPJUtwulxXZqz9yjb6bvpVaFNtypus61PNKSUHOblJeibfsyW2Vi/C2jkhNVaVanHPKOqjVgsq4cLpfoc2E5Ks3L09i24p00l6l1AB0ioAAAAAAAAADDjMLGrTnCSvGScX7mYxYrExpwlOTsoq75v0SXFt6W7mHa2pleRBbn4mUYzwtT46Dyxv8ANTbeWS6rRr2LEUSttdSx6rU04TpQUMTTnpJ05a3y8E1x9i9Rkmk1qnqithpppx7f1wS1Y2ebufQAWiEGhjNmXl4lN5KnN8pf6jfBrKCkrMym1sR1HaM01GrBpvRSjqmSIBiEXHRu5ltPgAA3NQAAAAAAAAAAACrb+4TxqdKml55VIqlJOzjN3alfolCT9kQGyd2cZh6eIqVp5pN54NuLcJRXlcJLXLoouL+XpaxP73bfpUqbqJqfhtZ7a2eZWUbcZ6tW6OXAw4reqNaFGnTk4KslmqNNWhKKacb/ADSvbtx6HNqqLlKTZag2opFj2Rj1XoUqq4VIRn9Vc3DDg8PGFOEIJKEUoxtwsloZjoRvlVys9wADYwAAAAAADU2rgPGpTp5nBuzjKPFSjJSi16OKNsGGrqzC0OY7L2WpbQxVWpPJJxcKkpz0/LZRfP4foWncLaM6mGyVE81GTpXfzRXwyT56aexWt7tiV6+JrvCZozyRVazjZqTkotJ87Rf9b4ktsnxcHPCQq2vUtQm0lHNLI5Qm4rRSXhyTtxvF8bnLpflz8tr6lyfiiXQAHVKYAAAAAAAAAAAAAAAAAB8bK1trb8HTlJzcaOsFlup1Zflp6p248PV6cdrbW0buUFJKEFeu+L7Qj3d19kVKtg/FqKrN2aVqUOUY9PXhd9fY1pQ/9FTJ+1bv/ERYiusPTzcvb3NPaOHeJpxhVvTop5oUabstOHiT+KT1btotTLh96qFFwwmLhFU7KNCol8EV8MZLjotMy10N6ps+WRyfxLW3b/JQd+cD4lPxPypJvp5tJfdr3OxHCUpQyW0OJDG1VVTb3OpQx1TCpTUvGw7ble97Reqaa0t3WnoWbBY6FWClB3T1Pz1uZ/EOeFth8ReeHlpNO7sndNrtry/U6jTxTw8416FTxaFWKqK1muNpNNaXd4yt3m9MrOFWpTwc7PWJ6KnNVo9mXwGvgsbGrBSi7p6mwTJpq6MNWAAMmAAAAealRRTcmklq23ZL1ZixmMhSg5TdktO7b4JLm2VDeHbHmjGS8Sq3mp0VJqEVynW69f0txejbbywV2+A3GMc0nZGWvvTRo42EL/8Adi8jWrmoty1VtNZTs3xt2NzBY2GMxN8y8OhLNSjbWU8tvEd9UlmkkuqbfIplfBSeIWJlPxMRC3hXWWlHLeyVOL4ay4t/EyX2Xt3DY5yVJ/y+Kjo46a87xfzLh3twvaxrVwdWnHPut2vvg0pYylVllWj4Oggr2z94pRqeDiVll8kuUl1LCmZp1IzWhLKLjuAASGoAAAAAAAAAAAANbaOM8KlOfHKtF1fBL3bSNkgd66umHp3tnqZpc/LTi569rqJHVllg2bRV3Yg8Qs0nFu8Y+eo/zVZa+9k//pdDzGp5lc80qj8KLfGXnl6yeZ/rb2MNSZ18FQ6dNI8x+IYh1KrZJSqpLUqW8OzM9OrFfDNNejfD2uTdSq3a5p7RhmpTje2aLSfR8n7OzL0YWKM55mvI4TXbjeMuK0fVNcV9S9/wv3xVOf8AKV5Xo1WvCb4QqXuv9rf39WVrfKioYmccqVkrtfNm82drk/Nr6EHT0d+nAqYiiqkXCX/D0+HqvKprk/RO7e0ZYTEzw835L/h31dnd2+0l6wfU6EmcQe1HXwGGxaSdalJQq3b80oOEEvSUJ3fdHW92ceq2HpyvfRL9/p7HnKN6dSVKXB0p2lFTRKgAukIPkpJJt6Jat9j6RG8GKVo0r2zqUpvpTjxv6tpfU0nPJFyNoq7sRO19qSlaVk7trDR46c6sl++SIHD7LcG2pZ5zd5yfFt8W2bsZN/iSVnL4F+WC+FJctNfVszYafHqdDBUHTg5S3e/scHH4nq1MkdkR20MO6bTvdPn36HKd48NPD4lVINqV88WnxWeVrW6WR2XaFpRcXz+3c5j/ABD2fJU4T505WbX5Zc/ql9TpxdolKlLLWS4Zadzd+Ke0VHD4qSjXStSk9M35rP8APon/ALV0d7lu/tupSkqGId2rxU7W1i7P+z7qSfOx+ZViGpJxeWSaaa01WqafJnZN3N4P+p4N3lbF4dRz2dnNRbyTXreSfRvpY87j8P0pdantz99meqw88yySOxpgre5m8Hj0kpWzpar2v+jT+vQshrTmpxzIzKOV2AAJDUAAAAAAAAAFe3nXnpPpTrtLq8sUWEgd6opKhN/CqmST6KorJ/1KK9yDEfps3p/EQNaP4cGuGVfojUibeDhan4b1dP8AD9UvhfvHK/cxVKZ6LDzUopo8fi6bjUZgkaWKm/Y26qNXETsu7LiKLOc7/wCFvWhUto4ZX3cW/wCzX0KlTs3rwRft66kZQcWrpvyyS+GSs1fs7NaFQVBSbyp35WV/S5HKnd3R3MJWfRs+C9boxyYPEwV5LNSrNcbLVSdutrfQ6P8AwsxTlhUm72zx/om1/co+4ODlGjifFv5nTT4vNa82tOy1T5MtX8HVL+Xk3fWdVq/ea/umeXx6Ucc8vl/SO9g25YZNu+/9nRQASmQUrbtZzxNVJ8HSw/s1407PunZl1KXi4rxp31viJ+1qTS+yIpq8oJ90JO0JNdma+JqamvCq0/1PeMjZmI9LTSyni6knnYlUIPefCeJC+klGM3OD4TVrqPbWPEmJysR1apq83uTKJFna1OH1km3bRXbXpyJnc3bbwmKp1OMW8lVdactJ/bX2RqbSwnhVJxa4SaXpfT7WPOzsMpyV+LehUdPP4Wtz1XVUY51sdoweI/lNp5Y/BVSkndvVOy/rTXudWjK6TXPU4ftLGtU8FPW6hRWbS7cZeHJX9Gv3c7NsupmpR919HY8th04VJU3x/mh1ZtTiprk2wAXiEAAAAAAAAAGptXAKvRqU38ysn0fGL9mk/Y2wYaurMLQplOL80mrSXlrR5pri+/P2afI81qPNa3LHtHZeZupTsp2tJcFNdG+T6Mho0rtpWhJfFCSsn3XR+mhjDYl4d9Optwyri8Gq6zw35RE1KVis7x47wrLW8uNuS/dy4bRahmdROnGKbzStlaSu2pJ20V9OPY5pjNrQxCnO61d1reyXBO3DQ71Kr1FeOp5+WFcH4kR23MQpU1GL46vtbhch9j4Kc5r4o2+ZJ2v0JbD7OnXnkpxlKT4KKv8A8Lu7F+3f3ZeEjnxUoucUnTgtYxfG7l8z7LTuxXxNLDLNUevbl+3qXsPQqTjkprR8vj39DJTwUsNhIU3d1JqUpX0bc0klp2SX1LpuZsrwMNCPZL3XF/W5DbH2TPEVfFnpBcL/AL4l2hBJJLRLRHl6bnWquvPlnocsaUFTjwegAXCIFI29Sy16/JwlTxMV+aNnGfLtU+xdyB3mwWtOukvIpU6n/rnbX0Ukn6NkNa6Skt07m0UneL50IXERTszTnAk1QypR5W8j6rp6r/D5mtVoM72HrxnFNHlMXh5Qm0yMmR+Pqqz4K3N9SYr09Cm7S2lF1JQvZRfHk31LuYoqm2VTeTLKq5WtJK0tNJflkva/0I7A4STa8K6439OzN3eGpmndaqPl9bc/qSu5+xalacFGUopvzLK/h4t69ugUo3blpbVs68U1SSju9LFh3ipuOzcMtc+WklHXRynn1uua09l1R2HYafgxv3KBtDCeNXo0knlhNTa7QSSuvVQt7nScLSywjHolf15njaUurWlU7tv+WemlHJTjDtb6GUAF0hAAAAAAAAAAAABgxOChU+KKfR816MzM+GGk1ZmVoRNfYcrWU80OcKiUk10b5r2IOW4NBO8cHQzO6k45Ypp8nFJK/e3UuQI1SUdYNr0Zs5X+JJ+pWcPsKtFZacKdKPRZUl7RSubmG3WjfNVk6j42u7E0DRYeF7vX1M9R2shCCSSSslwSPR5PRYIwAAAfJRTTTV09Gn06H0AFexuy/CVlHPS4pc4drrW3Rrgaqotxco/iRtdWspf6WtE3+7FrNCvseDd43py6x0+q4MgjGpRd6T+QqQhWVqi+Zz/ebakKFJybyylJU4qXlak+KaeqaV/sUPaMot3jxtqv7rqdl2rumq6tXp0cQl8OeKTXo7XWnRojKe4dGHwYOLS+DNJSSva+k5NWvyOhT/EFFfmQlfyOfL8N18El8zlexd3K+JknQjms/M5aRj6yfPsrvsdDwOFjhaajF+JXmrSklb0jFfLFd9Xb6WSnsXENKN40orTR8F2UdESOz93aVN5nec+sv7IqYnF4jFLIllj27+pco4WlRed6y7kfutsB014lT4nqv30LKAa06apxsiaUnJ3AAJDUAAAAAAAAAAAA+M+HoAHkHoAHkHoAHk+o+gAAAAAAAAAAAAA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7" name="AutoShape 24" descr="data:image/jpeg;base64,/9j/4AAQSkZJRgABAQAAAQABAAD/2wCEAAkGBhISEREUEhIUExQVFxYSEBcVFhQVGBkVFhUXFhcUFRQYGyYfGBkjGhQUHy8gIycpLywtFR4xNTAqNSYrLCkBCQoKDgwOGg8PGiwkHyMpKSwsLCksLC8sLDIsLCwqLC0sLCwsLywpKikpLCw0LCwsLCwsLC8vKSwpLC8sLCwpLP/AABEIAOEA4QMBIgACEQEDEQH/xAAcAAEAAgMBAQEAAAAAAAAAAAAABQYDBAcCAQj/xAA7EAACAQIDBgQEBAUDBQEAAAAAAQIDEQQSIQUGMUFRYRMicYEyQpGhI1Kx8AcUksHRcoLxFTNic6JD/8QAGgEBAAIDAQAAAAAAAAAAAAAAAAMEAQIFBv/EADARAAIBAgUCBAQHAQEAAAAAAAABAgMRBBIhMUETUSJhcdEygaHwBSMzQpGxwfEU/9oADAMBAAIRAxEAPwDuIAAAAAAAAAAAAAAAAAAAAAAAAAAAAAAAAAAAAAAAAAAAAAAAAAAAAAABr/8AUaV7Z4356mHJLdmUm9jYB8jK/DU+mTAAAAAAAAAAAAAAAAAAAAAAAAAAAAAAAAAAAAAAIrefabw+Fq1Iq8lFqHq+ftq/Y1lJRTbMpXdjQxm0p4mvLD0HaENK8+svyLsufrYlKGw6UY5ct+rbd/twNbdTZPgYeCfxyWeo+bk9X+pMkFOkpeOau39CSU7eGJXMROWBkpZpToTlaV7PI3w/5LDTmmk07p6o8YvCxqQlCavGStJdiB2BiJUKksJVd7a0JP5ocvcwvyZW/a/o/ZmX41flfUsYALRCAAAAAAADFicTGnCU5tRjFOUm+SQ2BklJLVuyMdPEwl8Mov0aZAYGNTG/i1Lwo3/Chza5OXd/a9iTxOw6co2jeD+WUW7r6vUrKpOWsFp58kuWK0k9SRBDbL2nJVZYes/xIrNCXDPHqTJNTmpq6NJRcXYAA3NQAAAAAAAAAAAAAAAV7fDWNCF/jrUoNdV4kZP7Qf1LCVPf6UoLC1UvLTrwlUfSOaN39MxBX/Tf3ySUviRa0j6fIu59JyMERvFsl1oKVPStT89J9Xzi+zJcGsoqaysym07ojthbWWIpKXCS8tSPNSXEkSu7SpPC11iIL8ObUcTFcm+FT/JYITTSad09UR0pP4Zbr6+ZtNLdbHoAExoAAACq72zlWrYbCRvlqN1Kz/8ACFnl+6v6otRX8Is+0qzevh0IqPZ1Kk0/tSiQVtUo92SU9HfsTtKkoxUUrJKyPYBPsRkRvFsl1YxqU9K1J5qT69YPs/1NjY21FXpKa0fCa5qS4o3yt7Ri8JiFXivwarUcQl8s3wqe/Pv6lea6cuotuff5EsXmWX+PYsgPkZJpNap6o+lgiAAAAAAAAAAAAAAABpbZ2cq9CpTfzRaXrb9r3N0GGk1ZmU7O5BbnbSdXDqM/+5SfhVet46X91Z+5OlVxK/lMeqnCjibRqdFU4Jv1ul7otRDRlple609vob1FrmWzAAJyM8VqKnFxkrpppp80yF2VVlh5vD1HePGhN84/lb6onTBjMFGrHLJej5p9UyKpBu0o7r7sbxlbR7GcEVF16OjXiwXNfEl6f8kjQrZoqSTV+T0ZmFTNo1ZmHGxkABIagqmy6jhtbFQkrKdKEqb65JSlK3p4qLWVne+DpSoYuP8A+M7Ve9KWkv1v7IhraJS7O5JT1eXuWYHmlUUkmtU0mvRnomIwYsTh41IShNXjJOMl2ZlABA7Dryo1JYWq75fNQk/mp9PVE8Ru29mOrBODtVpvNSffnF9n/gybJ2kq0LtZZrSpF8VJcSCn4H038vb5EkvEs38m8ACcjAAAAAAAAAAAAAAAKXvptilUpqjKMoxnUUKVZ6R8SD1yW42atrb7Fi2DjJTpJTt4kPJUtwulxXZqz9yjb6bvpVaFNtypus61PNKSUHOblJeibfsyW2Vi/C2jkhNVaVanHPKOqjVgsq4cLpfoc2E5Ks3L09i24p00l6l1AB0ioAAAAAAAAADDjMLGrTnCSvGScX7mYxYrExpwlOTsoq75v0SXFt6W7mHa2pleRBbn4mUYzwtT46Dyxv8ANTbeWS6rRr2LEUSttdSx6rU04TpQUMTTnpJ05a3y8E1x9i9Rkmk1qnqithpppx7f1wS1Y2ebufQAWiEGhjNmXl4lN5KnN8pf6jfBrKCkrMym1sR1HaM01GrBpvRSjqmSIBiEXHRu5ltPgAA3NQAAAAAAAAAAACrb+4TxqdKml55VIqlJOzjN3alfolCT9kQGyd2cZh6eIqVp5pN54NuLcJRXlcJLXLoouL+XpaxP73bfpUqbqJqfhtZ7a2eZWUbcZ6tW6OXAw4reqNaFGnTk4KslmqNNWhKKacb/ADSvbtx6HNqqLlKTZag2opFj2Rj1XoUqq4VIRn9Vc3DDg8PGFOEIJKEUoxtwsloZjoRvlVys9wADYwAAAAAADU2rgPGpTp5nBuzjKPFSjJSi16OKNsGGrqzC0OY7L2WpbQxVWpPJJxcKkpz0/LZRfP4foWncLaM6mGyVE81GTpXfzRXwyT56aexWt7tiV6+JrvCZozyRVazjZqTkotJ87Rf9b4ktsnxcHPCQq2vUtQm0lHNLI5Qm4rRSXhyTtxvF8bnLpflz8tr6lyfiiXQAHVKYAAAAAAAAAAAAAAAAAB8bK1trb8HTlJzcaOsFlup1Zflp6p248PV6cdrbW0buUFJKEFeu+L7Qj3d19kVKtg/FqKrN2aVqUOUY9PXhd9fY1pQ/9FTJ+1bv/ERYiusPTzcvb3NPaOHeJpxhVvTop5oUabstOHiT+KT1btotTLh96qFFwwmLhFU7KNCol8EV8MZLjotMy10N6ps+WRyfxLW3b/JQd+cD4lPxPypJvp5tJfdr3OxHCUpQyW0OJDG1VVTb3OpQx1TCpTUvGw7ble97Reqaa0t3WnoWbBY6FWClB3T1Pz1uZ/EOeFth8ReeHlpNO7sndNrtry/U6jTxTw8416FTxaFWKqK1muNpNNaXd4yt3m9MrOFWpTwc7PWJ6KnNVo9mXwGvgsbGrBSi7p6mwTJpq6MNWAAMmAAAAealRRTcmklq23ZL1ZixmMhSg5TdktO7b4JLm2VDeHbHmjGS8Sq3mp0VJqEVynW69f0txejbbywV2+A3GMc0nZGWvvTRo42EL/8Adi8jWrmoty1VtNZTs3xt2NzBY2GMxN8y8OhLNSjbWU8tvEd9UlmkkuqbfIplfBSeIWJlPxMRC3hXWWlHLeyVOL4ay4t/EyX2Xt3DY5yVJ/y+Kjo46a87xfzLh3twvaxrVwdWnHPut2vvg0pYylVllWj4Oggr2z94pRqeDiVll8kuUl1LCmZp1IzWhLKLjuAASGoAAAAAAAAAAAANbaOM8KlOfHKtF1fBL3bSNkgd66umHp3tnqZpc/LTi569rqJHVllg2bRV3Yg8Qs0nFu8Y+eo/zVZa+9k//pdDzGp5lc80qj8KLfGXnl6yeZ/rb2MNSZ18FQ6dNI8x+IYh1KrZJSqpLUqW8OzM9OrFfDNNejfD2uTdSq3a5p7RhmpTje2aLSfR8n7OzL0YWKM55mvI4TXbjeMuK0fVNcV9S9/wv3xVOf8AKV5Xo1WvCb4QqXuv9rf39WVrfKioYmccqVkrtfNm82drk/Nr6EHT0d+nAqYiiqkXCX/D0+HqvKprk/RO7e0ZYTEzw835L/h31dnd2+0l6wfU6EmcQe1HXwGGxaSdalJQq3b80oOEEvSUJ3fdHW92ceq2HpyvfRL9/p7HnKN6dSVKXB0p2lFTRKgAukIPkpJJt6Jat9j6RG8GKVo0r2zqUpvpTjxv6tpfU0nPJFyNoq7sRO19qSlaVk7trDR46c6sl++SIHD7LcG2pZ5zd5yfFt8W2bsZN/iSVnL4F+WC+FJctNfVszYafHqdDBUHTg5S3e/scHH4nq1MkdkR20MO6bTvdPn36HKd48NPD4lVINqV88WnxWeVrW6WR2XaFpRcXz+3c5j/ABD2fJU4T505WbX5Zc/ql9TpxdolKlLLWS4Zadzd+Ke0VHD4qSjXStSk9M35rP8APon/ALV0d7lu/tupSkqGId2rxU7W1i7P+z7qSfOx+ZViGpJxeWSaaa01WqafJnZN3N4P+p4N3lbF4dRz2dnNRbyTXreSfRvpY87j8P0pdantz99meqw88yySOxpgre5m8Hj0kpWzpar2v+jT+vQshrTmpxzIzKOV2AAJDUAAAAAAAAAFe3nXnpPpTrtLq8sUWEgd6opKhN/CqmST6KorJ/1KK9yDEfps3p/EQNaP4cGuGVfojUibeDhan4b1dP8AD9UvhfvHK/cxVKZ6LDzUopo8fi6bjUZgkaWKm/Y26qNXETsu7LiKLOc7/wCFvWhUto4ZX3cW/wCzX0KlTs3rwRft66kZQcWrpvyyS+GSs1fs7NaFQVBSbyp35WV/S5HKnd3R3MJWfRs+C9boxyYPEwV5LNSrNcbLVSdutrfQ6P8AwsxTlhUm72zx/om1/co+4ODlGjifFv5nTT4vNa82tOy1T5MtX8HVL+Xk3fWdVq/ea/umeXx6Ucc8vl/SO9g25YZNu+/9nRQASmQUrbtZzxNVJ8HSw/s1407PunZl1KXi4rxp31viJ+1qTS+yIpq8oJ90JO0JNdma+JqamvCq0/1PeMjZmI9LTSyni6knnYlUIPefCeJC+klGM3OD4TVrqPbWPEmJysR1apq83uTKJFna1OH1km3bRXbXpyJnc3bbwmKp1OMW8lVdactJ/bX2RqbSwnhVJxa4SaXpfT7WPOzsMpyV+LehUdPP4Wtz1XVUY51sdoweI/lNp5Y/BVSkndvVOy/rTXudWjK6TXPU4ftLGtU8FPW6hRWbS7cZeHJX9Gv3c7NsupmpR919HY8th04VJU3x/mh1ZtTiprk2wAXiEAAAAAAAAAGptXAKvRqU38ysn0fGL9mk/Y2wYaurMLQplOL80mrSXlrR5pri+/P2afI81qPNa3LHtHZeZupTsp2tJcFNdG+T6Mho0rtpWhJfFCSsn3XR+mhjDYl4d9Optwyri8Gq6zw35RE1KVis7x47wrLW8uNuS/dy4bRahmdROnGKbzStlaSu2pJ20V9OPY5pjNrQxCnO61d1reyXBO3DQ71Kr1FeOp5+WFcH4kR23MQpU1GL46vtbhch9j4Kc5r4o2+ZJ2v0JbD7OnXnkpxlKT4KKv8A8Lu7F+3f3ZeEjnxUoucUnTgtYxfG7l8z7LTuxXxNLDLNUevbl+3qXsPQqTjkprR8vj39DJTwUsNhIU3d1JqUpX0bc0klp2SX1LpuZsrwMNCPZL3XF/W5DbH2TPEVfFnpBcL/AL4l2hBJJLRLRHl6bnWquvPlnocsaUFTjwegAXCIFI29Sy16/JwlTxMV+aNnGfLtU+xdyB3mwWtOukvIpU6n/rnbX0Ukn6NkNa6Skt07m0UneL50IXERTszTnAk1QypR5W8j6rp6r/D5mtVoM72HrxnFNHlMXh5Qm0yMmR+Pqqz4K3N9SYr09Cm7S2lF1JQvZRfHk31LuYoqm2VTeTLKq5WtJK0tNJflkva/0I7A4STa8K6439OzN3eGpmndaqPl9bc/qSu5+xalacFGUopvzLK/h4t69ugUo3blpbVs68U1SSju9LFh3ipuOzcMtc+WklHXRynn1uua09l1R2HYafgxv3KBtDCeNXo0knlhNTa7QSSuvVQt7nScLSywjHolf15njaUurWlU7tv+WemlHJTjDtb6GUAF0hAAAAAAAAAAAABgxOChU+KKfR816MzM+GGk1ZmVoRNfYcrWU80OcKiUk10b5r2IOW4NBO8cHQzO6k45Ypp8nFJK/e3UuQI1SUdYNr0Zs5X+JJ+pWcPsKtFZacKdKPRZUl7RSubmG3WjfNVk6j42u7E0DRYeF7vX1M9R2shCCSSSslwSPR5PRYIwAAAfJRTTTV09Gn06H0AFexuy/CVlHPS4pc4drrW3Rrgaqotxco/iRtdWspf6WtE3+7FrNCvseDd43py6x0+q4MgjGpRd6T+QqQhWVqi+Zz/ebakKFJybyylJU4qXlak+KaeqaV/sUPaMot3jxtqv7rqdl2rumq6tXp0cQl8OeKTXo7XWnRojKe4dGHwYOLS+DNJSSva+k5NWvyOhT/EFFfmQlfyOfL8N18El8zlexd3K+JknQjms/M5aRj6yfPsrvsdDwOFjhaajF+JXmrSklb0jFfLFd9Xb6WSnsXENKN40orTR8F2UdESOz93aVN5nec+sv7IqYnF4jFLIllj27+pco4WlRed6y7kfutsB014lT4nqv30LKAa06apxsiaUnJ3AAJDUAAAAAAAAAAAA+M+HoAHkHoAHkHoAHk+o+gAAAAAAAAAAAAA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58" name="Picture 26" descr="http://cache1.bigcartel.com/product_images/64493229/blue-drop-earrings-1d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67000" y="4114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9" name="TextBox 26"/>
          <p:cNvSpPr txBox="1">
            <a:spLocks noChangeArrowheads="1"/>
          </p:cNvSpPr>
          <p:nvPr/>
        </p:nvSpPr>
        <p:spPr bwMode="auto">
          <a:xfrm>
            <a:off x="2667000" y="6172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Pendientes</a:t>
            </a:r>
          </a:p>
        </p:txBody>
      </p:sp>
      <p:sp>
        <p:nvSpPr>
          <p:cNvPr id="14360" name="AutoShape 28" descr="data:image/jpeg;base64,/9j/4AAQSkZJRgABAQAAAQABAAD/2wCEAAkGBhQQEBUUEhQUFBUUFhUVFBQUFBQVFBQXFBQVFRQVFxQXHSYfFxojHBUXHy8iIycpLCwsFx4yNTEqNSYvLCkBCQoKDgwOGg8PGikkHCQsKSwsLCksLCwsKSkpLCkpKSksLCksKSwsKSksLCwsLCkpKSkpLCksKSwpKSwsLCwsLP/AABEIAMIBAwMBIgACEQEDEQH/xAAcAAABBQEBAQAAAAAAAAAAAAABAAIDBAUGBwj/xABDEAACAQIEAwUEBggEBgMAAAABAhEAAwQSITEFQVEGEyJhcTJCgZEHFCNSobEzQ2JyksHR8FOC4fEVFjSissIIJJP/xAAYAQEBAQEBAAAAAAAAAAAAAAAAAQIDBP/EACIRAQEAAgICAwADAQAAAAAAAAABAhEhMQNBEhNRIjJxYf/aAAwDAQACEQMRAD8A9JRKmVaKJUgWuQCrUgWiFpwWgQFOApBaeBQACjFOAogVQAKNOikBQICjFKiBQKKMUqJOknQDcnagEU4VwPav6ZsHg8yWT9avD3bZ+zU/tXdvgJrx7tP9J2Ox8h7ptWz+psyix0Zh4m+Jp30Peu0H0j4DAyL2IUuP1dr7R/SF2+MVwfE//kNbmMPhWI+9dYD/ALV/rXidbmL7I3UwFvGqyXLTsUcLmD2XkhQ4O4bkw01FX4/qu+T6f7862EA8gD/MV13Zv6WExIl1GXZmQMGt+bWzMjnoeRia+f8AAYbvbi2wVUucoLGFBO0mus7A4Mp391zlVfB6spzMfhp8zXPOfGblbk2+lAZ1GoOoI2IOxFGsPsPxIX8EgBk2otN8FVkPxRlroIrcu3MyKUU+KUVYGUDTzTGFURXKrutWWFRMtTQo3LAqnesVqslQvYmmhjutVrinlWzcwlQNhqmhz1zh7EkyaVbZtUqajW2wgqQCgtOAoyIp4oKKeFoEFp0Uoo0CFOFCiKAxSpURQKKIFZ/HOP2MFa73EXBbXkN2Y9FUasfSvFu2f0yYjFZreEnDWdi365x+8PYHpr502sj03th9JmF4bKMe+v8AKzbIkfvtsg/HyrxDtd9JGM4jK3H7uydrFolUj9tt3Prp5VH2R7D4nir3BYyAW4Ny5dYhczTAkAlmME1j8f4NcweIuWL4i5bMMAZBkAqwPMEEGrr9VDwjCLexFq0792j3ERrn3FZgC0eQNdz9Kf0Z2uF2rN6xdd0uP3bLdKlpylg6soEr4TIjSRXnJNT38ZcuwHd3y+yGZmCjyBOlVKrmp/8AiN3uza7x+7MSmY5TlMrI5wdRUeTr+e/lXQ8M7NIqi7iyUtwCqD9JdO8BRrt0jfcVMrJ2slrP4F2duYoyPBaX9Jeb2VA1O+5/LnW3xDjCZFsYeRZTTP71xxrLeUyepJnTQCpxPjjYjJatqUs+zbspJJOylgo8TBtQBp67mvcwzIxR0a24gslxWVgYE+0Aw1Y8uYOsTXHO2816fHjI9b+i/jmXGdyRC4jC2LwIPhzKuQLHUZXWeZA6CvV6+b+yvEmtXkuQZtJC6aAG+t5V8gWzR8Rz0+jMNiFuIrr7LgMPiJreFjz5zVSUqVKtsAaYRT6BFAwrTCtSxQIqiuyUwrVgimFaCsyVE9urZSmMtBntao1ZKUqmhIKeooKKkC1AVFOpAUaBUppTQoDNOBpk1X4hxK3h7ZuXWCIOZ5+QHM+VTYt1xPbD6ULWEm3Yy3r2oJn7O2fOPaPkK5Ptn9I1zEA27E2rXPWHf94jYeQrzu4rOdAW9ASB8eVTbcxS8c4zdxd03L7l3PM7AdFGyj0rFu163wvtBwqzwcWL+Tv3t3O8Xu81zvdYbOAYExGugryVwnNyf3V/qass6ab/AGM+kG/wlrndKlxbuXOlyYzJOVgV1B1IrE7R8fu47E3MReIz3CJCiFUKAFUDoAKrM6dHPqwH5CrGA4W+IMWbDMBuxY5F9W0ArXXLOmYTWlwjgd7E6218A9q42ltR1Lc+W01ppgsLhTN0ribusW7ZPcKRPt3D7foOlQ8T47dxEK2qyAtlAVXmAFUbnxCJB3+FZud9Nzx/rRQ4fBkG3GJvj330tWyfuJuT66+dZmJxly85e65YkBo3gLMBAABox92BvNMvYC5ZYLetXbbEAAXbb2mO/iGaCwHkPwocjMiZheRKn2tBPr1npWHXGT06nsFct2Wv3mfu3y4a0t0ZVeyMTcZb963mBCsEUgaaFyKw8Hfu37dxrjvcNhlK3CSXKut3MJ1JWbYbXbWq+CuZSU0dXBV7THLmBYRDR4SCAwJ5qfjsX8bbWwbVm0Ua6cxQOr3GOwZsiQqgAoqgH9JdJMwKbmtJ8bMts/h+MFt190bQdhqQw/dJBjpHy97+jzjYuWe6Y+JfEs815/iCfia8Bu8JuWx9oBaWZi4Yb/8AMAv5zESK6Pg3bf6lkZFZ3BBBMIplpAltYgkbbHbWs48Xa+TH5dPosihXg/EPpvxzk90tiyJMQhuHRZPiYx5bc6g7KfSHjr2Mt99ibjrOY29FUhQGaQijSFP+tdbk4fXdbe/0KNKtOYU0inUCKBsU0inkUCKoiIppWpSKaRQVytGpctKgjUVIBQFKayHUpps0iaB000tTC1cZ20+kFMJNmwVbEHQndbM6eLq3lyrNulk22O0/bGzgF8X2l1vYsqfET+1HsivH+0HaW9ibneYm4F+5aXXKOgQbep1qbHm4pJEu7a3LxBZnPODyFc4/BbzsYVjrqSDA6ma5TLd5dphIgvcU+4seb+M/AbD5VRuYq5dYLmZyTAXzPRRpWpi+FKpOe7ZtAHTPcDMR1yLJB8qprewlr3r2IbUeEdxb103Mv1+ddJr0lZz2zOUeIzELqZ+G9aNnsxcy57xTDpvmutBPoo1J8qhftK6grYS1h1P+Gsv8bjSZ9I2rMu3WuNLEux95iWJ+JrfKcNv6zg7A8KNim+9cm3a/hGrbc4561Wx/H718ZWYKkeG3bAS1psCo9qNd53qvb4VcADFQoJ3d0QdDoxBO/IflUtrCWh7Vxn0Ji0mkDU/aXI6fdPKpqNxCjHWNjusiSRrqPIiRpz861eE4+7hk7zDgm+7FLbqud7aooLsg1hjI15a1Ej2RIFuTDeIh2cEaDRmCydNts1PPEcrKouQFj3j3bZRKymURIWNQdW12rPbV/G3gLnEcYrWcU9y7bYMQMRdDXLdxR4XRSS6kHcaaGrnCuwq3Rmu4kSJDrbSCCGjxs37uuhJietR9nccgvF1Il3BKLMhBcNwiRJIGXMRHiG8ZZrtFuZbYKkqGYFwmjFWggBicpYrl23151Zqpzjwxv+U8HaQ3GS8Vt6zDOLihl1DuoUe9soJnpRwXa7CBGw6qAxYqMiooIcgkqM0+yzDUeEjU9aXafCXbxwWGDOLd68ikuqhg7sFHUkKpYgzBzNpWFf8ApCsK5spw/CNg1lAr25xDrqO8N/fvSNZgwT8a1J+M3L9We0eEuDx3O7739YmZcugS6irOsCSCFGnc6764+LwxBAzJqSiKTrcGYKG0GmYg7xsfj1PGcD3mFzJ9oLIVLbMpzNZvJau2ZA0D90yyTzUge1I5zidvJLDQALkMaBmQsQD72UXEk7eEViumPXCfi3DsOmKODsm61+yWt94xGS7eScyhR7EsCF31iZmRndnbg+s2wfZci2dwMt2E35akGtO1aXEcSXGZkVTe+sPbz/ai4H71rKLu5Z9ARoM2sQaxMW/2rkGRnJEnnLE7cpmpdemZu9vpvsTxR8Vw7DXrn6R7S955sPCx8pifjW5XJfRo4GBS2DOXxCdCVcBpy8oJIPmPOutrpjzHnoRSo0KukCmkU6gaQMigRT4psVQyKVGKNBADSmmUiawHzTC1NLVmcf4mbGHuXF9pQAvOGZgoPwmfhUt0Oa+kTt99TXuLB+3YeJt+6U/+55dK8Vv4wkkk7kkkkkknck1s8W4Zdu3Gf2ixJJZhqT5msrEcCYnx3LSAcsxdhpzCCsY67rrrSmnEbqqSl1woIEC4w3kzlnbT8RVLE4939t3byZ2I+RNaiYKxb9prtw+SraXod5bbyG1I4y2n6OzZXeGfNePKDDCPyrrv/iMjC4C5d0tozdcomNOfTbnVr/gxXW7ct299M3eNoJjLbmD+8RQxuOe77bkjTw6hdtPBoBVUbfH02/3Pzq7qyRdBwycrt4/tMLKfwpmY7/eFOtY8yQqraEfqxlOm8uZY/Oq2Fs5zAGv4RGs9Bz/2rR4fh8KzBXuMvIugzxOhORguYdQCDpWa10zJzan4k/13NTKcjGdSGGnLQmR6f0qTi/DXw15rL5cwghlMoyuAyXFPNWUqwPnr0qC7cBfQRMH0J1FGl9LByM2UssxOsBrshMxGx8JYdcpHSdU9oE4bda1aw9i8yfZ3Ll+2tyXXRwquugDAj4VX4LcW7bv2c622cLdtMxIAu2CXVGMwFZS4lpAYL1JqTjHAlxd579m7attcYvew99+6uWrjnNcyswy3LZYkggyAYI0ktT2znb6X+KXbF/DpjsJbGGIui1ibCn7NbjI7271sHRQQHWNBPxntOExicOhYhlaDAHiGUwGIGxDfiAJrzi8BZsLg7bh2e+ty7dWcmdVyW0UmDC52JMCfhXZdhuHsLJLHLOR4jxQwzIZmAupAIG7NrrFTFedNXtLwm/dt2rthhnw79+qsS3eNaKlCBG4lgdxqdYFef3eyuFvXs1vEmyrsT9VfD4i5irZOptW1RCt6NlbMs6TGtet2MQxUjMFX2YMEnKfFzGXeI+O0VGuES3mYaEOLjNAKGTqYEAaq0gbwxFdP8YvLme4udwFytZtXr2GKLKZhh7VvuEt3LswLhTDodPvXOVcRjXZwQQEgqqWxsqgLooHk0liR8BAHqPHl71rNuQcz3XKzDE/arbaORXvAxMGIB00Fec9oPFduOkFHu3nBAIVs5TM8sdZIZATvlJGlZrePDIF8qTlZhIjczqokehn5aVXifLQdI6/38aLnXQ6Qp3Gh0B/P+dMU+u/USJFctOr0XhHaF8NgLGIttBw91UuH9i4WQkg/tG3Ir2rs/wAbTGWBcTfZ1mcrRt5g7g8wa8A4Ai4jBYrDk6sspIjxgZkA13LKPketan0M9rTauC27HLKo0n3H9g/5G09Gq43U24Zzl77FCnUIrs4m0oo0qBpFNIp5prUDIpUaFFUs1NLU0tpVe7ermiS5eqGZ31B0IOxB3BqPNWfxfjAsLpq52HTzNYHBdreDjDXWgeCM6+QPL+VcxjLQJKwysNSriCR95dwV1Go2MTFdbjc98mTLGd9teXkK4jG4dxiRAOW6VCkA/Z3wIDMBtMQeoY/dFaxrbKxS5demtR4tckB3CswkLlzADkWYbfCa1cbhyRMASJ0O3lr0rKxOHN1fZm4uhg6soULMc9gdNiWncGugpX7JB20MxHIiJGnqPgwNQkxH5/6+tX8ZgTbtoH0aJyHRgJOWRy0ga9PKqY6CR8ZBmqsaXAbS3C9t2yZ0cZjspKkqzRrkzBQx5ByY0rPvcLu27gUqQZ0OhXfcOJVh5gkGm23hpWQQZkEgz1FXDxN9lJB6hbYP8QUEes1nmLrZ3GLrNcAYn7NFtieQBYgfANHlFUmuayepn4k/1oF4/Ez+9E777fjS0Eb+mhpGujxMkc5/v+/OtW7xNmtqp9kIBrGbwFyMrnWPEeeu2wEZRMGNI5bRrHMctDUoxB32O2kagggiD8fnSxYvPbDN4jAMkhIzI2bKdv8AQbdIruOy3HH79VuGVtF0HhYhUk5VJXUhQpGvQetcNeu+NTp7NskgmDAAnyk6+U61oYfHMtzPAZh4WBYKzeGCeUvIgzvoNakby6eq4a5myRExmbPpqZHincwNdD7vUVZ+sTIByi53asGj2YktBMlgjsR6SY5Y+DvlLagBmA0eCECZmgghwH96QoJ5bVZx9+5YsvcVAbllbjguGacgYtlXcAZQNI051tyU2xJfu4EG6bKAh8pVLQdSS4WYcvkJEDxwCdDXD8TwTQcyKMsplUGFdSLSLmJIE5GyjyYgA1qG7/8AVsNi8aMIjArYS3ae7edEdouXAphVzAqsn3ZG001uGsLX6Szksr3lu6txnOIFwEWHtW21UKwYbllYXBpEDDcrj795cpIWBEEZmOWMwXfXUyf9q0sf2d7gqhuK2INtbr2MplA694EDz4mCEEiPLWqWJsAKyADL410Gpy3CyMd/ckCPuj1rbvZsTxLC4u1qrnBtdY7WXspaS+Lk7L9mzTzBqahllZyqdm8YbbXANGazdysPddAWtH1LoqeWbzp3B8J3HEr1pDK5XynaUbJctmPRlqukLiCI8BfKyg7Kbmo9Y5byK6DBcLb67cu6GURFj3mOUbb7Io/zVzt1KWc7fQvDsR3lm2/37aN/EoP86sRUGAw3d2rab5ERP4VC/wAqnNd5084UKNA1UA0CKNKgjilT4pUVhu81CRUtQYm7lFcxT4nxAWlPWuIxOJNxySd60eN4osYrEJisVYmvXoGUbc/Osfidsr41JHJoJB8mkegHyq+daZcUEEHUHQijTBvCV05Tr+f461iY3DA7j5cvMGte9bNtypny81O1VsTbmuu0YPdxprz6Ty/oKquIPP8ACfLT++dalyzFUcSsc/yFVVeB+XPpSJj56/Ln1FE/7UDPIb/3z/OjQN5ev4CiyRvt/sSfyNSW7DE+AA/w68gBNHEWmRoZSjCDlIIIkTsdfMdZFA0LM67QNuU8j8vnUtuzm/vUgncdaiKxt/fMfmKkwxGdc22aTAnQsJMDfSdKjUaWE4e98xbUEie8ZiFRRLHxMYA2B9T5Vp43gN2xaW+VsvbDZXu2GF20GLB7a3VzDL4hBkQRGpqbAYVfqlnSQRcJBGneLeuK0jqqC0ddu886dwi4tu/dt6C1ewuK+sINFypZd7VwjYMLoSD/AFrMiXNt9leMvcZbbA5cyqNZa2pyhbcFtjDamCAi7yK1ON3Ll6yEtqyNdErpAdmuWQbeTSBFxyRqDzMiuL7MY1kJCOLYvKlp2bxZQip3gAjVirSsTqgGs16MXF2XymAAUCxKrdLkMBJ5KOU6gge9Wlee43EH6qlwK1yxcwlvDuoBZbV+wrKUaPYbNF1ZiRc0mDW52MwNy1hxbuArc7nEXMjLLLav3cMLCEHVC3d4lgBDZbkjetDF8HNu8Llm9ew9673humzca1zAtrCyG1DgSTOWeYqjj8RZsI9tmbxSbpcs7XW3DOxOZmMDbkTsABU2z8dVy3EcKyOwMsAymTMNreDGd2JKgSfu8uWbgr7KZGXw5SSQDlAMZpO3rWzxbiCsU7q2wHd5JYQXgMobQzoGJ5DXaAK6ns9j0HDr+Gu4ZIvghictsTutxn1YspggeQrFs9t/L8cJwy0b1wKniIEs8nKplfET72x055t969g7BcEz4hGbUJL67kr7LEDSM0fEeVcvwbhtq0ngBFtQWYiQWjeDuSdp+Vem/Rxg3Fm7duKFLvlRB7tu2oUCfWflWZPlWc8uHX0jSoE16HEDQo0KIFKlSoBRpUqKwWMCsjiN6a1MQ2lY2LrGhzmMWTVC7arbxFms+9bqWKzKY1T3rcGq93asKzuKWQwU/dInlKz4h/OsS1eDSASRJAmJ0MFTHMaeoIPPTcaSY66Vn8S4QMLecGftFR000OsFp5EeJT8DWsVZ9vB94+UELoWJOwAKg/8AlUd/grmwl5Mz2bhZUuhcnjQeNCoJgg7T7Q89KtZsjBtSNVYaGVYQwiROwO+uWJFXeCC+uHxGHAX6lcJui6zaWXWChtsCDm8KggifDspmrbocVcWCdenPrQs28zAD3iB84/GrGL3gdBEztttVUKTyPXY/nWxrYq8bThPZXIjjKFObvLYuKxJ3BDCn4nG97hAHmbTr3R5orFhdtj9kko4GwIaIzGmHiiXkVb0goCFYKDoSWIBDAgSScpkAkxlmKqYzFKVC21IUGSzRmY6wNNABJ5mSayqpyjXTn6TNHf5f16Uh5c+XzG29aOH7P32UEW8qnZrjJaU7/wCIRPOr0rT4Zx4qr5ypW6zO6XEZrbuoB7xWUhrd3xxKkaRMioMVxKUZbaJbVzLhMxNzIVIV3dmYrJGkxV/h/Y8Po2IQkFvBZ8ZAIGzMQJ0B0B2roML2YsJEiSI8V0lzpIkAwo36Vxy8kjeo5nggJVra95lcC4O7XVWtpdVVmRutxgTIM5N9a7e1jr+rqmHAOQR3uHt27bQQADmLKYC7AzLTQTh1sjSCBMCRG/TaKnPDVO3oNgDJ2HxjSa53y1WfiOH4y+P+qwmpPgTG2wxn3QzAddprFxfZq9Y/6hDaVj4WY51fyW4sq59Cd66C9wtdlI010113HWZqO0l3Dhhabw3CO8slQ9lxpANrbkNQARJin2IyrLKkZQXYDRn93oAo5/HlVq3LmWM/IAE9ABE+dLE4RQQ9sQrT4JJ7sxOSTuumk6+EzVnB2p/v+5rtjJeYxbW5wnDCNfh0JUgxHoDXqvB8KLWHtoBEKPmdT+ded8CtBrltY9poGn9wK9PrcYomm0jSrbIUKNKiBSomgaBUqGQUqK52/Wdet1p3Fqtct00Me9Zqjfw9blyzVW5h6g5nGWKzrluuoxGEmsy9gorNxaZHDsJNwGNq6jG8ItYm2EvLMaqwOV0J3ysNvTUHpVLhuGAM1o3L0ColclxDsGyybV1GXkLgKuPIlQVP4Vy2M7L3A05UJ5w66/OvQcbjydBWc9qa0riE7KX7gJhBHN3GpH7swYMzFZ/E+AvhwDcZNSPCrFmgyZIIGmkV6Patyp29rUGNfCf6VSxPAUu3i755gBlBUeFQVAhgfy51yvksuq6ScOL4Zwm1eEm4xJMBFC5510AGYnSNh1rYPZtLUZsNe2JHeq6SBrMXCk79K6XE8XfBoti0XUFA5IcJOcvoTaCk7bTFZC8SaOX8IP4tNSZZXpOIrtxNLIhbbIdjFtfXdTWRicUty9mXWFAkrzzMx0YenzraucRc/dI87dsj/wAay8figGAFmySRmkB0kyRHgYActx1rU37J3wVplj2LXScgrVtcUu208N26og+FXYDQToswNulZWEuPofqoWfeu4kC2PMgQSAfM8qAtFWP2puiPExDBSx+6GAhRrsOnWmp7bvLTwPGMXeeBccIvtT3Zk6EKGZGGgIJMHeqnEu0uLssqDEHUM0d3ZaACVE+DX2Sar2uIXLIYIRB1ClQ3igCRPUKPLSszxXHzOSSTqTppEctgBEAVqY88sV1nZ3jeIvXlV3zIzspHd2lhFt3GchgoPu9eVdSbIgKNSB1k7EFQNtjJrmOyNki5IElLNyNtC5t2536OTHnXUoZUfmT8DIrz+X+2os6ZzYaEu6fcPx7xBr8GPzpYRfx/nV/iLDuTG7MgP/c+/wDkX5ioeG4cuyqoJZiFUDUkx0/vauni/qmTpex2Aa5jFczltBiBHhAIADE/eJB+FekCszgXChh7QXQsdXI2J6DyG3zrTFdsZpzt2VCiTQFaQqVI0qIBoGjQoFSoUqKwWFRFasEU1koKrW6iexV3JQ7ugy3w01TxGCmt82KhuYaqrm0w2WqWOaBXS3sLWTjMDU0Ob3NS21q1dwMbVCKKhu24HxHXzpwXKpjddOvL/WpLx02B8vTeqmMvC2hclVVdT8ef5V5PJP5OuPTJ7T/pkj/AtfncP86x+8rZ4nikxBzWiGUJbWR1AJI+E1ii0WMKC37oLflW8eJyxez7ZzGBUXFbGW5bHVHn5mr2FTIJeR6qw/lWXj8XnurBkANrMxrPKtw9m2bYnRQOew6x/pV5l0qtYXWrhtzp+fPXakdN8M25aLMcsSFgbyCSedCxhADH3ZgRE66aen51eVC9xoIYLACQCHLKDmYTBUTAB0ka01bKi54SCAAGIIylwWzxAiBIGmkg1qXnTnXRdm7Qy3T94209dblwj8ENdADGkAAb/DQes9fKszs/bC2AWkZrlxh5hUW3H/a3zNbG2ijoOvwn0rx53+VbivdwT3mt2rSFiS7QAQAPCgknYDK+vrXoXZjsqmDXMYe6R4njRQfdQch57mn9k+Hi3hrbR4mWSfIkkfhW5Ferx46xjlldkBTqQFKurIGlSoUDpptKlRAoGjQNAJoUqVFZNKKIFPC1UMCUQlSAUQKKj7umG1ViKRWgovYqliMJNbBWo2tUVy2J4f0rF4hgyusV3j4UVVvcMDDUUV5+r/OqHFMAb1vKGAWRmBEyIPhbyk/hXV8X7MlTmt79K59rRViCpB3I6eY8q8/knO28adwLgdqzbI7u3d2YZkuQC06921wodRzB2pnE791t4y/cAypp0RIX8KktvdtmbTxIAZXC3EaCxXw6FT4zqG1nWYqS/iHIhkXzKmB8jP51ifX77W79OUv47WO7tdCCrfyYVn4k2QQXsMpYHxWbpUiI0yXFcMPlW5xHhjEyqN8I/IGsfjmCPchouB0bRe6ueIEgNrELETPwrWMx3wnPtZ4WcNIZixWAQrm2s7792xYjTkAdKycYqqSVLHXd5BJ3LBJ8ImQB0FWeEWnxBKpAYASLjLb35jMRm/yzvXT4HsKGOa64f9lSAnxO7fgPWrJztu2acdwzg1zFNFtAwAGYnwoCQAZJ6a6DWvRuzP0bq2XvXLnmtsZE1Oxb2iPSK0uF8DFsjOyqo2UMoAH8q6a9x/D4XDu3e2VYKwRe8Qs1wiEVVBkksRsK6uVrj7FoBgEWFGeADIh3a4ABygNE1OUYrC7kALHViAJ856UVXKQASYgadFUfhpzroeynCTdui4R4LR06F+QHpv8AKvFjPlk6XiOywuHFtFQbKqqP8oA/lUtKlNe9wKgaU0CaBUqVKgVKlQogGmzTjTTQClQpUVmrUgFNSnzVBFOFNBpwoDFKKcKIFBGVoZalIoRQiHJSyVLFLLRpC1oHcVWxfBbN4RcQHodmHow1FX8tELTQ5DHfR/JzWbsHo4/9h/Ssu92VxNv9VP7VshvwGvPpXoyrTgtcr4pVmdjyi/h3H6S2wjbMpB2ioSkCFYg/hoZ2+dewEVDc4fbb2raH1Rf6Vz+lfm8pUsd2MkakadAJIOpqVmdY+0fTTR2PnzNekv2ew5/U2/gI/Ko/+VsN/hD+J/61n6KvzjgLOJc82/ETvM6zFNuYZbrQQ7GZHiYw2kZV1gzzr0O32Wwy7Wl+JY/mav4fh1u37CKvoAKfRT5xxnB+xr3INwm3bHuj2j5fs12+Gwy20CIAqqIAFSUCa74YTFzt2RNChSraDQpUqBUqVGgFKlQNVCmmE0SaYTQKaVMLUqKopUgpUqqCKIpUqgkp3KlSoo0qVKgAo0aVFKiKVKiQ8U4UKVA4U6lSqBUaVKilRpUqEKmmjSohtGlSqgUTSpVAqRpUqoa1A0qVEMamNRpUEJpUqVV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61" name="Picture 30" descr="http://3.bp.blogspot.com/-TjMr7KPZKbw/T9xdcFl7_dI/AAAAAAAATXA/dw83yWy36xM/s1600/leather+belts+%252816%252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77000" y="41910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2" name="TextBox 29"/>
          <p:cNvSpPr txBox="1">
            <a:spLocks noChangeArrowheads="1"/>
          </p:cNvSpPr>
          <p:nvPr/>
        </p:nvSpPr>
        <p:spPr bwMode="auto">
          <a:xfrm>
            <a:off x="6781800" y="64008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Cinturón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</TotalTime>
  <Words>159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26" baseType="lpstr">
      <vt:lpstr>Arial</vt:lpstr>
      <vt:lpstr>Wingdings 3</vt:lpstr>
      <vt:lpstr>Verdana</vt:lpstr>
      <vt:lpstr>Wingdings 2</vt:lpstr>
      <vt:lpstr>Calibri</vt:lpstr>
      <vt:lpstr>French Script MT</vt:lpstr>
      <vt:lpstr>Lucida Sans Unicode</vt:lpstr>
      <vt:lpstr>Vivaldi</vt:lpstr>
      <vt:lpstr>Blackadder ITC</vt:lpstr>
      <vt:lpstr>AR DECODE</vt:lpstr>
      <vt:lpstr>Freestyle Script</vt:lpstr>
      <vt:lpstr>AR BONNIE</vt:lpstr>
      <vt:lpstr>Edwardian Script ITC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project</dc:title>
  <dc:creator>Owner</dc:creator>
  <cp:lastModifiedBy>whiteoli</cp:lastModifiedBy>
  <cp:revision>54</cp:revision>
  <dcterms:created xsi:type="dcterms:W3CDTF">2012-10-04T21:13:25Z</dcterms:created>
  <dcterms:modified xsi:type="dcterms:W3CDTF">2013-01-04T18:28:17Z</dcterms:modified>
</cp:coreProperties>
</file>